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4"/>
  </p:sldMasterIdLst>
  <p:notesMasterIdLst>
    <p:notesMasterId r:id="rId42"/>
  </p:notesMasterIdLst>
  <p:handoutMasterIdLst>
    <p:handoutMasterId r:id="rId43"/>
  </p:handoutMasterIdLst>
  <p:sldIdLst>
    <p:sldId id="378" r:id="rId5"/>
    <p:sldId id="445" r:id="rId6"/>
    <p:sldId id="408" r:id="rId7"/>
    <p:sldId id="409" r:id="rId8"/>
    <p:sldId id="434" r:id="rId9"/>
    <p:sldId id="393" r:id="rId10"/>
    <p:sldId id="441" r:id="rId11"/>
    <p:sldId id="395" r:id="rId12"/>
    <p:sldId id="456" r:id="rId13"/>
    <p:sldId id="453" r:id="rId14"/>
    <p:sldId id="394" r:id="rId15"/>
    <p:sldId id="435" r:id="rId16"/>
    <p:sldId id="436" r:id="rId17"/>
    <p:sldId id="399" r:id="rId18"/>
    <p:sldId id="455" r:id="rId19"/>
    <p:sldId id="397" r:id="rId20"/>
    <p:sldId id="448" r:id="rId21"/>
    <p:sldId id="443" r:id="rId22"/>
    <p:sldId id="457" r:id="rId23"/>
    <p:sldId id="449" r:id="rId24"/>
    <p:sldId id="450" r:id="rId25"/>
    <p:sldId id="451" r:id="rId26"/>
    <p:sldId id="452" r:id="rId27"/>
    <p:sldId id="398" r:id="rId28"/>
    <p:sldId id="439" r:id="rId29"/>
    <p:sldId id="414" r:id="rId30"/>
    <p:sldId id="407" r:id="rId31"/>
    <p:sldId id="401" r:id="rId32"/>
    <p:sldId id="402" r:id="rId33"/>
    <p:sldId id="413" r:id="rId34"/>
    <p:sldId id="438" r:id="rId35"/>
    <p:sldId id="442" r:id="rId36"/>
    <p:sldId id="412" r:id="rId37"/>
    <p:sldId id="440" r:id="rId38"/>
    <p:sldId id="454" r:id="rId39"/>
    <p:sldId id="396" r:id="rId40"/>
    <p:sldId id="437" r:id="rId41"/>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378"/>
            <p14:sldId id="445"/>
            <p14:sldId id="408"/>
            <p14:sldId id="409"/>
            <p14:sldId id="434"/>
            <p14:sldId id="393"/>
            <p14:sldId id="441"/>
            <p14:sldId id="395"/>
            <p14:sldId id="456"/>
            <p14:sldId id="453"/>
            <p14:sldId id="394"/>
            <p14:sldId id="435"/>
            <p14:sldId id="436"/>
            <p14:sldId id="399"/>
            <p14:sldId id="455"/>
            <p14:sldId id="397"/>
            <p14:sldId id="448"/>
            <p14:sldId id="443"/>
            <p14:sldId id="457"/>
            <p14:sldId id="449"/>
            <p14:sldId id="450"/>
            <p14:sldId id="451"/>
            <p14:sldId id="452"/>
            <p14:sldId id="398"/>
            <p14:sldId id="439"/>
            <p14:sldId id="414"/>
            <p14:sldId id="407"/>
            <p14:sldId id="401"/>
            <p14:sldId id="402"/>
            <p14:sldId id="413"/>
            <p14:sldId id="438"/>
            <p14:sldId id="442"/>
            <p14:sldId id="412"/>
            <p14:sldId id="440"/>
            <p14:sldId id="454"/>
            <p14:sldId id="396"/>
            <p14:sldId id="43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F6752"/>
    <a:srgbClr val="9DBB1D"/>
    <a:srgbClr val="5E96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58" autoAdjust="0"/>
    <p:restoredTop sz="93651" autoAdjust="0"/>
  </p:normalViewPr>
  <p:slideViewPr>
    <p:cSldViewPr snapToGrid="0" snapToObjects="1">
      <p:cViewPr>
        <p:scale>
          <a:sx n="100" d="100"/>
          <a:sy n="100" d="100"/>
        </p:scale>
        <p:origin x="432" y="49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96" d="100"/>
          <a:sy n="96" d="100"/>
        </p:scale>
        <p:origin x="36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Siemienski Andersen" userId="3e5b9027-db81-4bdb-8ff3-173865797b46" providerId="ADAL" clId="{1F657C61-F43A-4987-BFD8-B63D6368C954}"/>
    <pc:docChg chg="undo custSel addSld modSld sldOrd modSection">
      <pc:chgData name="Martin Siemienski Andersen" userId="3e5b9027-db81-4bdb-8ff3-173865797b46" providerId="ADAL" clId="{1F657C61-F43A-4987-BFD8-B63D6368C954}" dt="2023-09-12T09:49:23.232" v="740" actId="729"/>
      <pc:docMkLst>
        <pc:docMk/>
      </pc:docMkLst>
      <pc:sldChg chg="modSp mod">
        <pc:chgData name="Martin Siemienski Andersen" userId="3e5b9027-db81-4bdb-8ff3-173865797b46" providerId="ADAL" clId="{1F657C61-F43A-4987-BFD8-B63D6368C954}" dt="2023-08-31T10:43:15.663" v="0" actId="6549"/>
        <pc:sldMkLst>
          <pc:docMk/>
          <pc:sldMk cId="2290672695" sldId="378"/>
        </pc:sldMkLst>
        <pc:spChg chg="mod">
          <ac:chgData name="Martin Siemienski Andersen" userId="3e5b9027-db81-4bdb-8ff3-173865797b46" providerId="ADAL" clId="{1F657C61-F43A-4987-BFD8-B63D6368C954}" dt="2023-08-31T10:43:15.663" v="0" actId="6549"/>
          <ac:spMkLst>
            <pc:docMk/>
            <pc:sldMk cId="2290672695" sldId="378"/>
            <ac:spMk id="4" creationId="{00000000-0000-0000-0000-000000000000}"/>
          </ac:spMkLst>
        </pc:spChg>
      </pc:sldChg>
      <pc:sldChg chg="ord">
        <pc:chgData name="Martin Siemienski Andersen" userId="3e5b9027-db81-4bdb-8ff3-173865797b46" providerId="ADAL" clId="{1F657C61-F43A-4987-BFD8-B63D6368C954}" dt="2023-09-08T10:01:13.282" v="6"/>
        <pc:sldMkLst>
          <pc:docMk/>
          <pc:sldMk cId="1851326790" sldId="393"/>
        </pc:sldMkLst>
      </pc:sldChg>
      <pc:sldChg chg="addSp delSp modSp mod">
        <pc:chgData name="Martin Siemienski Andersen" userId="3e5b9027-db81-4bdb-8ff3-173865797b46" providerId="ADAL" clId="{1F657C61-F43A-4987-BFD8-B63D6368C954}" dt="2023-09-11T12:33:00.025" v="26" actId="1076"/>
        <pc:sldMkLst>
          <pc:docMk/>
          <pc:sldMk cId="1478130008" sldId="394"/>
        </pc:sldMkLst>
        <pc:spChg chg="add del mod">
          <ac:chgData name="Martin Siemienski Andersen" userId="3e5b9027-db81-4bdb-8ff3-173865797b46" providerId="ADAL" clId="{1F657C61-F43A-4987-BFD8-B63D6368C954}" dt="2023-09-11T12:32:21.783" v="24" actId="22"/>
          <ac:spMkLst>
            <pc:docMk/>
            <pc:sldMk cId="1478130008" sldId="394"/>
            <ac:spMk id="3" creationId="{9467322F-584B-B275-229C-39A289E4EA49}"/>
          </ac:spMkLst>
        </pc:spChg>
        <pc:spChg chg="add mod">
          <ac:chgData name="Martin Siemienski Andersen" userId="3e5b9027-db81-4bdb-8ff3-173865797b46" providerId="ADAL" clId="{1F657C61-F43A-4987-BFD8-B63D6368C954}" dt="2023-09-11T12:33:00.025" v="26" actId="1076"/>
          <ac:spMkLst>
            <pc:docMk/>
            <pc:sldMk cId="1478130008" sldId="394"/>
            <ac:spMk id="7" creationId="{1499B006-8866-DD99-48FE-141A8E415516}"/>
          </ac:spMkLst>
        </pc:spChg>
      </pc:sldChg>
      <pc:sldChg chg="addSp delSp mod ord">
        <pc:chgData name="Martin Siemienski Andersen" userId="3e5b9027-db81-4bdb-8ff3-173865797b46" providerId="ADAL" clId="{1F657C61-F43A-4987-BFD8-B63D6368C954}" dt="2023-09-08T10:04:54.266" v="8" actId="478"/>
        <pc:sldMkLst>
          <pc:docMk/>
          <pc:sldMk cId="1375177018" sldId="395"/>
        </pc:sldMkLst>
        <pc:spChg chg="add del">
          <ac:chgData name="Martin Siemienski Andersen" userId="3e5b9027-db81-4bdb-8ff3-173865797b46" providerId="ADAL" clId="{1F657C61-F43A-4987-BFD8-B63D6368C954}" dt="2023-09-08T10:04:54.266" v="8" actId="478"/>
          <ac:spMkLst>
            <pc:docMk/>
            <pc:sldMk cId="1375177018" sldId="395"/>
            <ac:spMk id="2" creationId="{CBE09F8D-189E-F058-68BF-66E5BAC5CEF6}"/>
          </ac:spMkLst>
        </pc:spChg>
      </pc:sldChg>
      <pc:sldChg chg="addSp delSp modSp mod ord">
        <pc:chgData name="Martin Siemienski Andersen" userId="3e5b9027-db81-4bdb-8ff3-173865797b46" providerId="ADAL" clId="{1F657C61-F43A-4987-BFD8-B63D6368C954}" dt="2023-09-12T06:31:13.696" v="629"/>
        <pc:sldMkLst>
          <pc:docMk/>
          <pc:sldMk cId="1700315497" sldId="396"/>
        </pc:sldMkLst>
        <pc:picChg chg="add del mod">
          <ac:chgData name="Martin Siemienski Andersen" userId="3e5b9027-db81-4bdb-8ff3-173865797b46" providerId="ADAL" clId="{1F657C61-F43A-4987-BFD8-B63D6368C954}" dt="2023-09-08T10:33:20.554" v="10" actId="478"/>
          <ac:picMkLst>
            <pc:docMk/>
            <pc:sldMk cId="1700315497" sldId="396"/>
            <ac:picMk id="2" creationId="{638828F9-DD4B-6BB6-F41E-278EFE10143E}"/>
          </ac:picMkLst>
        </pc:picChg>
        <pc:picChg chg="add mod">
          <ac:chgData name="Martin Siemienski Andersen" userId="3e5b9027-db81-4bdb-8ff3-173865797b46" providerId="ADAL" clId="{1F657C61-F43A-4987-BFD8-B63D6368C954}" dt="2023-09-08T10:33:17.608" v="9"/>
          <ac:picMkLst>
            <pc:docMk/>
            <pc:sldMk cId="1700315497" sldId="396"/>
            <ac:picMk id="3" creationId="{90A2F59F-ACFB-DF9F-2C47-60D6F4B90B5A}"/>
          </ac:picMkLst>
        </pc:picChg>
        <pc:picChg chg="mod">
          <ac:chgData name="Martin Siemienski Andersen" userId="3e5b9027-db81-4bdb-8ff3-173865797b46" providerId="ADAL" clId="{1F657C61-F43A-4987-BFD8-B63D6368C954}" dt="2023-09-08T10:33:25.228" v="11" actId="1076"/>
          <ac:picMkLst>
            <pc:docMk/>
            <pc:sldMk cId="1700315497" sldId="396"/>
            <ac:picMk id="13" creationId="{B84D9AD2-084D-4020-943D-6CD46DF26328}"/>
          </ac:picMkLst>
        </pc:picChg>
      </pc:sldChg>
      <pc:sldChg chg="ord">
        <pc:chgData name="Martin Siemienski Andersen" userId="3e5b9027-db81-4bdb-8ff3-173865797b46" providerId="ADAL" clId="{1F657C61-F43A-4987-BFD8-B63D6368C954}" dt="2023-09-08T10:33:37.897" v="13"/>
        <pc:sldMkLst>
          <pc:docMk/>
          <pc:sldMk cId="1320771266" sldId="399"/>
        </pc:sldMkLst>
      </pc:sldChg>
      <pc:sldChg chg="modSp mod">
        <pc:chgData name="Martin Siemienski Andersen" userId="3e5b9027-db81-4bdb-8ff3-173865797b46" providerId="ADAL" clId="{1F657C61-F43A-4987-BFD8-B63D6368C954}" dt="2023-09-08T09:59:58.221" v="1" actId="6549"/>
        <pc:sldMkLst>
          <pc:docMk/>
          <pc:sldMk cId="3598587446" sldId="402"/>
        </pc:sldMkLst>
        <pc:spChg chg="mod">
          <ac:chgData name="Martin Siemienski Andersen" userId="3e5b9027-db81-4bdb-8ff3-173865797b46" providerId="ADAL" clId="{1F657C61-F43A-4987-BFD8-B63D6368C954}" dt="2023-09-08T09:59:58.221" v="1" actId="6549"/>
          <ac:spMkLst>
            <pc:docMk/>
            <pc:sldMk cId="3598587446" sldId="402"/>
            <ac:spMk id="7" creationId="{FDBF3DE3-CEAB-40A6-99BE-D2CE32B67AE8}"/>
          </ac:spMkLst>
        </pc:spChg>
      </pc:sldChg>
      <pc:sldChg chg="mod modShow">
        <pc:chgData name="Martin Siemienski Andersen" userId="3e5b9027-db81-4bdb-8ff3-173865797b46" providerId="ADAL" clId="{1F657C61-F43A-4987-BFD8-B63D6368C954}" dt="2023-09-12T07:42:26.972" v="698" actId="729"/>
        <pc:sldMkLst>
          <pc:docMk/>
          <pc:sldMk cId="3973122430" sldId="408"/>
        </pc:sldMkLst>
      </pc:sldChg>
      <pc:sldChg chg="mod ord modShow modNotesTx">
        <pc:chgData name="Martin Siemienski Andersen" userId="3e5b9027-db81-4bdb-8ff3-173865797b46" providerId="ADAL" clId="{1F657C61-F43A-4987-BFD8-B63D6368C954}" dt="2023-09-12T09:49:23.232" v="740" actId="729"/>
        <pc:sldMkLst>
          <pc:docMk/>
          <pc:sldMk cId="845147470" sldId="412"/>
        </pc:sldMkLst>
      </pc:sldChg>
      <pc:sldChg chg="mod modShow">
        <pc:chgData name="Martin Siemienski Andersen" userId="3e5b9027-db81-4bdb-8ff3-173865797b46" providerId="ADAL" clId="{1F657C61-F43A-4987-BFD8-B63D6368C954}" dt="2023-09-08T10:00:34.055" v="2" actId="729"/>
        <pc:sldMkLst>
          <pc:docMk/>
          <pc:sldMk cId="3037661152" sldId="413"/>
        </pc:sldMkLst>
      </pc:sldChg>
      <pc:sldChg chg="modSp mod">
        <pc:chgData name="Martin Siemienski Andersen" userId="3e5b9027-db81-4bdb-8ff3-173865797b46" providerId="ADAL" clId="{1F657C61-F43A-4987-BFD8-B63D6368C954}" dt="2023-09-08T10:34:40.979" v="20" actId="20577"/>
        <pc:sldMkLst>
          <pc:docMk/>
          <pc:sldMk cId="2761516792" sldId="438"/>
        </pc:sldMkLst>
        <pc:spChg chg="mod">
          <ac:chgData name="Martin Siemienski Andersen" userId="3e5b9027-db81-4bdb-8ff3-173865797b46" providerId="ADAL" clId="{1F657C61-F43A-4987-BFD8-B63D6368C954}" dt="2023-09-08T10:34:40.979" v="20" actId="20577"/>
          <ac:spMkLst>
            <pc:docMk/>
            <pc:sldMk cId="2761516792" sldId="438"/>
            <ac:spMk id="3" creationId="{580D1D53-875F-B975-4C91-14426F58FF01}"/>
          </ac:spMkLst>
        </pc:spChg>
      </pc:sldChg>
      <pc:sldChg chg="modSp new mod">
        <pc:chgData name="Martin Siemienski Andersen" userId="3e5b9027-db81-4bdb-8ff3-173865797b46" providerId="ADAL" clId="{1F657C61-F43A-4987-BFD8-B63D6368C954}" dt="2023-09-12T07:20:48.620" v="697" actId="6549"/>
        <pc:sldMkLst>
          <pc:docMk/>
          <pc:sldMk cId="3335122175" sldId="439"/>
        </pc:sldMkLst>
        <pc:spChg chg="mod">
          <ac:chgData name="Martin Siemienski Andersen" userId="3e5b9027-db81-4bdb-8ff3-173865797b46" providerId="ADAL" clId="{1F657C61-F43A-4987-BFD8-B63D6368C954}" dt="2023-09-11T12:37:54.002" v="105" actId="20577"/>
          <ac:spMkLst>
            <pc:docMk/>
            <pc:sldMk cId="3335122175" sldId="439"/>
            <ac:spMk id="4" creationId="{FCCA6B3C-6BE5-D44E-4A2F-FBC2130AE6BF}"/>
          </ac:spMkLst>
        </pc:spChg>
        <pc:spChg chg="mod">
          <ac:chgData name="Martin Siemienski Andersen" userId="3e5b9027-db81-4bdb-8ff3-173865797b46" providerId="ADAL" clId="{1F657C61-F43A-4987-BFD8-B63D6368C954}" dt="2023-09-12T07:20:48.620" v="697" actId="6549"/>
          <ac:spMkLst>
            <pc:docMk/>
            <pc:sldMk cId="3335122175" sldId="439"/>
            <ac:spMk id="5" creationId="{7FE439F8-9BFF-C285-7662-1CBB92DF4C3A}"/>
          </ac:spMkLst>
        </pc:spChg>
      </pc:sldChg>
      <pc:sldChg chg="addSp delSp modSp add mod ord">
        <pc:chgData name="Martin Siemienski Andersen" userId="3e5b9027-db81-4bdb-8ff3-173865797b46" providerId="ADAL" clId="{1F657C61-F43A-4987-BFD8-B63D6368C954}" dt="2023-09-12T09:48:25.561" v="739"/>
        <pc:sldMkLst>
          <pc:docMk/>
          <pc:sldMk cId="1823088426" sldId="440"/>
        </pc:sldMkLst>
        <pc:spChg chg="add mod">
          <ac:chgData name="Martin Siemienski Andersen" userId="3e5b9027-db81-4bdb-8ff3-173865797b46" providerId="ADAL" clId="{1F657C61-F43A-4987-BFD8-B63D6368C954}" dt="2023-09-12T09:46:38.914" v="700" actId="478"/>
          <ac:spMkLst>
            <pc:docMk/>
            <pc:sldMk cId="1823088426" sldId="440"/>
            <ac:spMk id="3" creationId="{16AFB2F7-33BC-840F-B3D1-1A7B25E7F9F3}"/>
          </ac:spMkLst>
        </pc:spChg>
        <pc:spChg chg="mod">
          <ac:chgData name="Martin Siemienski Andersen" userId="3e5b9027-db81-4bdb-8ff3-173865797b46" providerId="ADAL" clId="{1F657C61-F43A-4987-BFD8-B63D6368C954}" dt="2023-09-12T09:48:20.448" v="737" actId="20577"/>
          <ac:spMkLst>
            <pc:docMk/>
            <pc:sldMk cId="1823088426" sldId="440"/>
            <ac:spMk id="4" creationId="{2503E8FF-D6EB-4287-B066-5385A6A3B355}"/>
          </ac:spMkLst>
        </pc:spChg>
        <pc:spChg chg="del">
          <ac:chgData name="Martin Siemienski Andersen" userId="3e5b9027-db81-4bdb-8ff3-173865797b46" providerId="ADAL" clId="{1F657C61-F43A-4987-BFD8-B63D6368C954}" dt="2023-09-12T09:46:38.914" v="700" actId="478"/>
          <ac:spMkLst>
            <pc:docMk/>
            <pc:sldMk cId="1823088426" sldId="440"/>
            <ac:spMk id="5" creationId="{7A5DBCB5-30B5-4884-B3C5-3D25A6AB17C8}"/>
          </ac:spMkLst>
        </pc:spChg>
        <pc:spChg chg="add del mod">
          <ac:chgData name="Martin Siemienski Andersen" userId="3e5b9027-db81-4bdb-8ff3-173865797b46" providerId="ADAL" clId="{1F657C61-F43A-4987-BFD8-B63D6368C954}" dt="2023-09-12T09:47:42.478" v="706" actId="478"/>
          <ac:spMkLst>
            <pc:docMk/>
            <pc:sldMk cId="1823088426" sldId="440"/>
            <ac:spMk id="8" creationId="{6B3D765E-D429-FA1E-49F9-CC048CE60631}"/>
          </ac:spMkLst>
        </pc:spChg>
        <pc:spChg chg="add mod">
          <ac:chgData name="Martin Siemienski Andersen" userId="3e5b9027-db81-4bdb-8ff3-173865797b46" providerId="ADAL" clId="{1F657C61-F43A-4987-BFD8-B63D6368C954}" dt="2023-09-12T09:47:51.460" v="712" actId="1076"/>
          <ac:spMkLst>
            <pc:docMk/>
            <pc:sldMk cId="1823088426" sldId="440"/>
            <ac:spMk id="12" creationId="{BF218DFF-3866-57AE-F3BD-F9F02677E1E4}"/>
          </ac:spMkLst>
        </pc:spChg>
        <pc:picChg chg="del">
          <ac:chgData name="Martin Siemienski Andersen" userId="3e5b9027-db81-4bdb-8ff3-173865797b46" providerId="ADAL" clId="{1F657C61-F43A-4987-BFD8-B63D6368C954}" dt="2023-09-12T09:46:39.924" v="702" actId="478"/>
          <ac:picMkLst>
            <pc:docMk/>
            <pc:sldMk cId="1823088426" sldId="440"/>
            <ac:picMk id="7" creationId="{A268B9A2-6EF0-410B-BBB3-8CEAC8942DAD}"/>
          </ac:picMkLst>
        </pc:picChg>
        <pc:picChg chg="del">
          <ac:chgData name="Martin Siemienski Andersen" userId="3e5b9027-db81-4bdb-8ff3-173865797b46" providerId="ADAL" clId="{1F657C61-F43A-4987-BFD8-B63D6368C954}" dt="2023-09-12T09:46:39.526" v="701" actId="478"/>
          <ac:picMkLst>
            <pc:docMk/>
            <pc:sldMk cId="1823088426" sldId="440"/>
            <ac:picMk id="9" creationId="{22AD2179-4FAF-4345-BF1D-0C333C434662}"/>
          </ac:picMkLst>
        </pc:picChg>
      </pc:sldChg>
    </pc:docChg>
  </pc:docChgLst>
  <pc:docChgLst>
    <pc:chgData name="Martin Siemienski Andersen" userId="3e5b9027-db81-4bdb-8ff3-173865797b46" providerId="ADAL" clId="{334B9848-C19C-4A92-BDF2-1009C05D6136}"/>
    <pc:docChg chg="undo redo custSel addSld delSld modSld sldOrd modSection">
      <pc:chgData name="Martin Siemienski Andersen" userId="3e5b9027-db81-4bdb-8ff3-173865797b46" providerId="ADAL" clId="{334B9848-C19C-4A92-BDF2-1009C05D6136}" dt="2023-08-11T12:44:11.743" v="911" actId="20577"/>
      <pc:docMkLst>
        <pc:docMk/>
      </pc:docMkLst>
      <pc:sldChg chg="modSp mod">
        <pc:chgData name="Martin Siemienski Andersen" userId="3e5b9027-db81-4bdb-8ff3-173865797b46" providerId="ADAL" clId="{334B9848-C19C-4A92-BDF2-1009C05D6136}" dt="2023-08-08T12:32:28.483" v="693" actId="14100"/>
        <pc:sldMkLst>
          <pc:docMk/>
          <pc:sldMk cId="2153325008" sldId="392"/>
        </pc:sldMkLst>
        <pc:spChg chg="mod">
          <ac:chgData name="Martin Siemienski Andersen" userId="3e5b9027-db81-4bdb-8ff3-173865797b46" providerId="ADAL" clId="{334B9848-C19C-4A92-BDF2-1009C05D6136}" dt="2023-08-08T12:32:28.483" v="693" actId="14100"/>
          <ac:spMkLst>
            <pc:docMk/>
            <pc:sldMk cId="2153325008" sldId="392"/>
            <ac:spMk id="4" creationId="{00000000-0000-0000-0000-000000000000}"/>
          </ac:spMkLst>
        </pc:spChg>
      </pc:sldChg>
      <pc:sldChg chg="delSp modSp mod">
        <pc:chgData name="Martin Siemienski Andersen" userId="3e5b9027-db81-4bdb-8ff3-173865797b46" providerId="ADAL" clId="{334B9848-C19C-4A92-BDF2-1009C05D6136}" dt="2023-08-08T12:34:56.053" v="714" actId="20577"/>
        <pc:sldMkLst>
          <pc:docMk/>
          <pc:sldMk cId="1478130008" sldId="394"/>
        </pc:sldMkLst>
        <pc:spChg chg="mod">
          <ac:chgData name="Martin Siemienski Andersen" userId="3e5b9027-db81-4bdb-8ff3-173865797b46" providerId="ADAL" clId="{334B9848-C19C-4A92-BDF2-1009C05D6136}" dt="2023-08-08T12:34:56.053" v="714" actId="20577"/>
          <ac:spMkLst>
            <pc:docMk/>
            <pc:sldMk cId="1478130008" sldId="394"/>
            <ac:spMk id="5" creationId="{4A14AA0E-84B0-4A1D-A3D0-0564E2437D22}"/>
          </ac:spMkLst>
        </pc:spChg>
        <pc:picChg chg="del">
          <ac:chgData name="Martin Siemienski Andersen" userId="3e5b9027-db81-4bdb-8ff3-173865797b46" providerId="ADAL" clId="{334B9848-C19C-4A92-BDF2-1009C05D6136}" dt="2023-08-08T12:28:22.533" v="643" actId="478"/>
          <ac:picMkLst>
            <pc:docMk/>
            <pc:sldMk cId="1478130008" sldId="394"/>
            <ac:picMk id="7" creationId="{E0565A5C-EF64-426B-84AC-7D5685E67AAD}"/>
          </ac:picMkLst>
        </pc:picChg>
        <pc:picChg chg="del">
          <ac:chgData name="Martin Siemienski Andersen" userId="3e5b9027-db81-4bdb-8ff3-173865797b46" providerId="ADAL" clId="{334B9848-C19C-4A92-BDF2-1009C05D6136}" dt="2023-08-08T12:28:23.023" v="644" actId="478"/>
          <ac:picMkLst>
            <pc:docMk/>
            <pc:sldMk cId="1478130008" sldId="394"/>
            <ac:picMk id="9" creationId="{7F4276B0-FDD8-434E-A3B7-35EA4BAD02BC}"/>
          </ac:picMkLst>
        </pc:picChg>
      </pc:sldChg>
      <pc:sldChg chg="modSp mod">
        <pc:chgData name="Martin Siemienski Andersen" userId="3e5b9027-db81-4bdb-8ff3-173865797b46" providerId="ADAL" clId="{334B9848-C19C-4A92-BDF2-1009C05D6136}" dt="2023-08-08T12:33:46.953" v="712" actId="27636"/>
        <pc:sldMkLst>
          <pc:docMk/>
          <pc:sldMk cId="1375177018" sldId="395"/>
        </pc:sldMkLst>
        <pc:spChg chg="mod">
          <ac:chgData name="Martin Siemienski Andersen" userId="3e5b9027-db81-4bdb-8ff3-173865797b46" providerId="ADAL" clId="{334B9848-C19C-4A92-BDF2-1009C05D6136}" dt="2023-08-08T12:33:46.953" v="712" actId="27636"/>
          <ac:spMkLst>
            <pc:docMk/>
            <pc:sldMk cId="1375177018" sldId="395"/>
            <ac:spMk id="5" creationId="{7A5DBCB5-30B5-4884-B3C5-3D25A6AB17C8}"/>
          </ac:spMkLst>
        </pc:spChg>
      </pc:sldChg>
      <pc:sldChg chg="delSp modSp mod">
        <pc:chgData name="Martin Siemienski Andersen" userId="3e5b9027-db81-4bdb-8ff3-173865797b46" providerId="ADAL" clId="{334B9848-C19C-4A92-BDF2-1009C05D6136}" dt="2023-08-08T12:40:08.927" v="769" actId="20577"/>
        <pc:sldMkLst>
          <pc:docMk/>
          <pc:sldMk cId="1700315497" sldId="396"/>
        </pc:sldMkLst>
        <pc:spChg chg="mod">
          <ac:chgData name="Martin Siemienski Andersen" userId="3e5b9027-db81-4bdb-8ff3-173865797b46" providerId="ADAL" clId="{334B9848-C19C-4A92-BDF2-1009C05D6136}" dt="2023-08-08T12:40:08.927" v="769" actId="20577"/>
          <ac:spMkLst>
            <pc:docMk/>
            <pc:sldMk cId="1700315497" sldId="396"/>
            <ac:spMk id="5" creationId="{01520412-9D6B-4A49-B216-59222244A589}"/>
          </ac:spMkLst>
        </pc:spChg>
        <pc:picChg chg="del">
          <ac:chgData name="Martin Siemienski Andersen" userId="3e5b9027-db81-4bdb-8ff3-173865797b46" providerId="ADAL" clId="{334B9848-C19C-4A92-BDF2-1009C05D6136}" dt="2023-08-08T12:30:33.012" v="674" actId="478"/>
          <ac:picMkLst>
            <pc:docMk/>
            <pc:sldMk cId="1700315497" sldId="396"/>
            <ac:picMk id="9" creationId="{B143031A-6AEF-4DA6-A668-11480BA11243}"/>
          </ac:picMkLst>
        </pc:picChg>
        <pc:picChg chg="del">
          <ac:chgData name="Martin Siemienski Andersen" userId="3e5b9027-db81-4bdb-8ff3-173865797b46" providerId="ADAL" clId="{334B9848-C19C-4A92-BDF2-1009C05D6136}" dt="2023-08-08T12:30:34.805" v="675" actId="478"/>
          <ac:picMkLst>
            <pc:docMk/>
            <pc:sldMk cId="1700315497" sldId="396"/>
            <ac:picMk id="11" creationId="{CD851DEF-D859-4B9B-B602-FA7F7E789E37}"/>
          </ac:picMkLst>
        </pc:picChg>
      </pc:sldChg>
      <pc:sldChg chg="modSp mod">
        <pc:chgData name="Martin Siemienski Andersen" userId="3e5b9027-db81-4bdb-8ff3-173865797b46" providerId="ADAL" clId="{334B9848-C19C-4A92-BDF2-1009C05D6136}" dt="2023-08-08T12:41:05.712" v="783" actId="20577"/>
        <pc:sldMkLst>
          <pc:docMk/>
          <pc:sldMk cId="505260638" sldId="397"/>
        </pc:sldMkLst>
        <pc:spChg chg="mod">
          <ac:chgData name="Martin Siemienski Andersen" userId="3e5b9027-db81-4bdb-8ff3-173865797b46" providerId="ADAL" clId="{334B9848-C19C-4A92-BDF2-1009C05D6136}" dt="2023-08-08T12:41:05.712" v="783" actId="20577"/>
          <ac:spMkLst>
            <pc:docMk/>
            <pc:sldMk cId="505260638" sldId="397"/>
            <ac:spMk id="5" creationId="{FD110EE9-DCBC-4581-BEB9-01437685B2CC}"/>
          </ac:spMkLst>
        </pc:spChg>
      </pc:sldChg>
      <pc:sldChg chg="delSp modSp mod">
        <pc:chgData name="Martin Siemienski Andersen" userId="3e5b9027-db81-4bdb-8ff3-173865797b46" providerId="ADAL" clId="{334B9848-C19C-4A92-BDF2-1009C05D6136}" dt="2023-08-08T12:42:51.790" v="826" actId="20577"/>
        <pc:sldMkLst>
          <pc:docMk/>
          <pc:sldMk cId="1486622693" sldId="398"/>
        </pc:sldMkLst>
        <pc:spChg chg="mod">
          <ac:chgData name="Martin Siemienski Andersen" userId="3e5b9027-db81-4bdb-8ff3-173865797b46" providerId="ADAL" clId="{334B9848-C19C-4A92-BDF2-1009C05D6136}" dt="2023-08-08T12:42:51.790" v="826" actId="20577"/>
          <ac:spMkLst>
            <pc:docMk/>
            <pc:sldMk cId="1486622693" sldId="398"/>
            <ac:spMk id="4" creationId="{F5B5620B-2215-4D5C-B340-1F475BC33D49}"/>
          </ac:spMkLst>
        </pc:spChg>
        <pc:spChg chg="mod">
          <ac:chgData name="Martin Siemienski Andersen" userId="3e5b9027-db81-4bdb-8ff3-173865797b46" providerId="ADAL" clId="{334B9848-C19C-4A92-BDF2-1009C05D6136}" dt="2023-08-08T12:42:29.704" v="814" actId="20577"/>
          <ac:spMkLst>
            <pc:docMk/>
            <pc:sldMk cId="1486622693" sldId="398"/>
            <ac:spMk id="5" creationId="{241A9C4B-556F-4E1F-AFC7-EF77F79F5D64}"/>
          </ac:spMkLst>
        </pc:spChg>
        <pc:spChg chg="del mod">
          <ac:chgData name="Martin Siemienski Andersen" userId="3e5b9027-db81-4bdb-8ff3-173865797b46" providerId="ADAL" clId="{334B9848-C19C-4A92-BDF2-1009C05D6136}" dt="2023-08-08T12:42:25.624" v="813"/>
          <ac:spMkLst>
            <pc:docMk/>
            <pc:sldMk cId="1486622693" sldId="398"/>
            <ac:spMk id="8" creationId="{F71C649B-CCDF-4A1B-8B8D-538522A33216}"/>
          </ac:spMkLst>
        </pc:spChg>
        <pc:picChg chg="mod">
          <ac:chgData name="Martin Siemienski Andersen" userId="3e5b9027-db81-4bdb-8ff3-173865797b46" providerId="ADAL" clId="{334B9848-C19C-4A92-BDF2-1009C05D6136}" dt="2023-08-08T12:42:43.802" v="822" actId="1076"/>
          <ac:picMkLst>
            <pc:docMk/>
            <pc:sldMk cId="1486622693" sldId="398"/>
            <ac:picMk id="7" creationId="{3C57E097-A649-47D6-9441-E2A1BD230DCF}"/>
          </ac:picMkLst>
        </pc:picChg>
        <pc:picChg chg="mod">
          <ac:chgData name="Martin Siemienski Andersen" userId="3e5b9027-db81-4bdb-8ff3-173865797b46" providerId="ADAL" clId="{334B9848-C19C-4A92-BDF2-1009C05D6136}" dt="2023-08-08T12:42:46.170" v="823" actId="1076"/>
          <ac:picMkLst>
            <pc:docMk/>
            <pc:sldMk cId="1486622693" sldId="398"/>
            <ac:picMk id="9" creationId="{E71EEDA8-3EEB-4172-990B-BE0723F65438}"/>
          </ac:picMkLst>
        </pc:picChg>
      </pc:sldChg>
      <pc:sldChg chg="modSp mod">
        <pc:chgData name="Martin Siemienski Andersen" userId="3e5b9027-db81-4bdb-8ff3-173865797b46" providerId="ADAL" clId="{334B9848-C19C-4A92-BDF2-1009C05D6136}" dt="2023-08-08T12:39:47.430" v="767" actId="20577"/>
        <pc:sldMkLst>
          <pc:docMk/>
          <pc:sldMk cId="1320771266" sldId="399"/>
        </pc:sldMkLst>
        <pc:spChg chg="mod">
          <ac:chgData name="Martin Siemienski Andersen" userId="3e5b9027-db81-4bdb-8ff3-173865797b46" providerId="ADAL" clId="{334B9848-C19C-4A92-BDF2-1009C05D6136}" dt="2023-08-08T12:38:52.220" v="765" actId="14100"/>
          <ac:spMkLst>
            <pc:docMk/>
            <pc:sldMk cId="1320771266" sldId="399"/>
            <ac:spMk id="4" creationId="{EC9604ED-C850-4263-915B-169D075D8650}"/>
          </ac:spMkLst>
        </pc:spChg>
        <pc:spChg chg="mod">
          <ac:chgData name="Martin Siemienski Andersen" userId="3e5b9027-db81-4bdb-8ff3-173865797b46" providerId="ADAL" clId="{334B9848-C19C-4A92-BDF2-1009C05D6136}" dt="2023-08-08T12:39:47.430" v="767" actId="20577"/>
          <ac:spMkLst>
            <pc:docMk/>
            <pc:sldMk cId="1320771266" sldId="399"/>
            <ac:spMk id="5" creationId="{6306A9D2-650D-4E6B-85B4-FE22C17316EF}"/>
          </ac:spMkLst>
        </pc:spChg>
      </pc:sldChg>
      <pc:sldChg chg="delSp modSp mod ord modShow">
        <pc:chgData name="Martin Siemienski Andersen" userId="3e5b9027-db81-4bdb-8ff3-173865797b46" providerId="ADAL" clId="{334B9848-C19C-4A92-BDF2-1009C05D6136}" dt="2023-08-08T12:21:49.523" v="478"/>
        <pc:sldMkLst>
          <pc:docMk/>
          <pc:sldMk cId="1979466771" sldId="401"/>
        </pc:sldMkLst>
        <pc:spChg chg="mod">
          <ac:chgData name="Martin Siemienski Andersen" userId="3e5b9027-db81-4bdb-8ff3-173865797b46" providerId="ADAL" clId="{334B9848-C19C-4A92-BDF2-1009C05D6136}" dt="2023-08-08T12:20:19.087" v="472" actId="6549"/>
          <ac:spMkLst>
            <pc:docMk/>
            <pc:sldMk cId="1979466771" sldId="401"/>
            <ac:spMk id="10" creationId="{442CC3CA-78E6-4E84-BE74-14CB00274675}"/>
          </ac:spMkLst>
        </pc:spChg>
        <pc:spChg chg="del">
          <ac:chgData name="Martin Siemienski Andersen" userId="3e5b9027-db81-4bdb-8ff3-173865797b46" providerId="ADAL" clId="{334B9848-C19C-4A92-BDF2-1009C05D6136}" dt="2023-08-07T11:33:08.583" v="35" actId="478"/>
          <ac:spMkLst>
            <pc:docMk/>
            <pc:sldMk cId="1979466771" sldId="401"/>
            <ac:spMk id="14" creationId="{79D1C665-1241-4C5C-A3B4-AACAF97F8EE5}"/>
          </ac:spMkLst>
        </pc:spChg>
      </pc:sldChg>
      <pc:sldChg chg="delSp modSp mod ord modShow">
        <pc:chgData name="Martin Siemienski Andersen" userId="3e5b9027-db81-4bdb-8ff3-173865797b46" providerId="ADAL" clId="{334B9848-C19C-4A92-BDF2-1009C05D6136}" dt="2023-08-08T12:21:49.523" v="478"/>
        <pc:sldMkLst>
          <pc:docMk/>
          <pc:sldMk cId="3598587446" sldId="402"/>
        </pc:sldMkLst>
        <pc:spChg chg="del mod">
          <ac:chgData name="Martin Siemienski Andersen" userId="3e5b9027-db81-4bdb-8ff3-173865797b46" providerId="ADAL" clId="{334B9848-C19C-4A92-BDF2-1009C05D6136}" dt="2023-08-07T11:33:34.017" v="39" actId="478"/>
          <ac:spMkLst>
            <pc:docMk/>
            <pc:sldMk cId="3598587446" sldId="402"/>
            <ac:spMk id="6" creationId="{E20B0BE2-2FC2-4305-87A4-22EDBF402064}"/>
          </ac:spMkLst>
        </pc:spChg>
      </pc:sldChg>
      <pc:sldChg chg="modSp mod">
        <pc:chgData name="Martin Siemienski Andersen" userId="3e5b9027-db81-4bdb-8ff3-173865797b46" providerId="ADAL" clId="{334B9848-C19C-4A92-BDF2-1009C05D6136}" dt="2023-08-08T12:46:37.857" v="844" actId="20577"/>
        <pc:sldMkLst>
          <pc:docMk/>
          <pc:sldMk cId="1955938946" sldId="407"/>
        </pc:sldMkLst>
        <pc:spChg chg="mod">
          <ac:chgData name="Martin Siemienski Andersen" userId="3e5b9027-db81-4bdb-8ff3-173865797b46" providerId="ADAL" clId="{334B9848-C19C-4A92-BDF2-1009C05D6136}" dt="2023-08-08T12:46:37.857" v="844" actId="20577"/>
          <ac:spMkLst>
            <pc:docMk/>
            <pc:sldMk cId="1955938946" sldId="407"/>
            <ac:spMk id="3" creationId="{771FCC23-E55F-46D0-B197-1ABC41AA65F7}"/>
          </ac:spMkLst>
        </pc:spChg>
        <pc:spChg chg="mod">
          <ac:chgData name="Martin Siemienski Andersen" userId="3e5b9027-db81-4bdb-8ff3-173865797b46" providerId="ADAL" clId="{334B9848-C19C-4A92-BDF2-1009C05D6136}" dt="2023-08-08T12:46:25.942" v="836" actId="20577"/>
          <ac:spMkLst>
            <pc:docMk/>
            <pc:sldMk cId="1955938946" sldId="407"/>
            <ac:spMk id="4" creationId="{39B52C7F-F552-4227-BE87-3FDE12C14A3A}"/>
          </ac:spMkLst>
        </pc:spChg>
      </pc:sldChg>
      <pc:sldChg chg="modSp mod">
        <pc:chgData name="Martin Siemienski Andersen" userId="3e5b9027-db81-4bdb-8ff3-173865797b46" providerId="ADAL" clId="{334B9848-C19C-4A92-BDF2-1009C05D6136}" dt="2023-08-08T12:19:21.910" v="433" actId="20577"/>
        <pc:sldMkLst>
          <pc:docMk/>
          <pc:sldMk cId="3973122430" sldId="408"/>
        </pc:sldMkLst>
        <pc:spChg chg="mod">
          <ac:chgData name="Martin Siemienski Andersen" userId="3e5b9027-db81-4bdb-8ff3-173865797b46" providerId="ADAL" clId="{334B9848-C19C-4A92-BDF2-1009C05D6136}" dt="2023-08-08T12:19:21.910" v="433" actId="20577"/>
          <ac:spMkLst>
            <pc:docMk/>
            <pc:sldMk cId="3973122430" sldId="408"/>
            <ac:spMk id="3" creationId="{E75FD961-ABA8-479B-B771-6573699CD9B8}"/>
          </ac:spMkLst>
        </pc:spChg>
      </pc:sldChg>
      <pc:sldChg chg="mod modShow">
        <pc:chgData name="Martin Siemienski Andersen" userId="3e5b9027-db81-4bdb-8ff3-173865797b46" providerId="ADAL" clId="{334B9848-C19C-4A92-BDF2-1009C05D6136}" dt="2023-08-07T11:32:20.579" v="34" actId="729"/>
        <pc:sldMkLst>
          <pc:docMk/>
          <pc:sldMk cId="3138823188" sldId="409"/>
        </pc:sldMkLst>
      </pc:sldChg>
      <pc:sldChg chg="modSp mod">
        <pc:chgData name="Martin Siemienski Andersen" userId="3e5b9027-db81-4bdb-8ff3-173865797b46" providerId="ADAL" clId="{334B9848-C19C-4A92-BDF2-1009C05D6136}" dt="2023-08-08T12:19:47.304" v="468" actId="20577"/>
        <pc:sldMkLst>
          <pc:docMk/>
          <pc:sldMk cId="2760946852" sldId="410"/>
        </pc:sldMkLst>
        <pc:spChg chg="mod">
          <ac:chgData name="Martin Siemienski Andersen" userId="3e5b9027-db81-4bdb-8ff3-173865797b46" providerId="ADAL" clId="{334B9848-C19C-4A92-BDF2-1009C05D6136}" dt="2023-08-08T12:19:47.304" v="468" actId="20577"/>
          <ac:spMkLst>
            <pc:docMk/>
            <pc:sldMk cId="2760946852" sldId="410"/>
            <ac:spMk id="7" creationId="{AA69F360-D734-4051-83AD-92826096C04D}"/>
          </ac:spMkLst>
        </pc:spChg>
      </pc:sldChg>
      <pc:sldChg chg="add del mod modShow">
        <pc:chgData name="Martin Siemienski Andersen" userId="3e5b9027-db81-4bdb-8ff3-173865797b46" providerId="ADAL" clId="{334B9848-C19C-4A92-BDF2-1009C05D6136}" dt="2023-08-08T12:18:48.269" v="385" actId="729"/>
        <pc:sldMkLst>
          <pc:docMk/>
          <pc:sldMk cId="3723827503" sldId="411"/>
        </pc:sldMkLst>
      </pc:sldChg>
      <pc:sldChg chg="modSp mod">
        <pc:chgData name="Martin Siemienski Andersen" userId="3e5b9027-db81-4bdb-8ff3-173865797b46" providerId="ADAL" clId="{334B9848-C19C-4A92-BDF2-1009C05D6136}" dt="2023-08-08T12:44:25.342" v="827" actId="6549"/>
        <pc:sldMkLst>
          <pc:docMk/>
          <pc:sldMk cId="845147470" sldId="412"/>
        </pc:sldMkLst>
        <pc:spChg chg="mod">
          <ac:chgData name="Martin Siemienski Andersen" userId="3e5b9027-db81-4bdb-8ff3-173865797b46" providerId="ADAL" clId="{334B9848-C19C-4A92-BDF2-1009C05D6136}" dt="2023-08-08T12:44:25.342" v="827" actId="6549"/>
          <ac:spMkLst>
            <pc:docMk/>
            <pc:sldMk cId="845147470" sldId="412"/>
            <ac:spMk id="4" creationId="{6FD1BAAF-068A-4EE0-89E5-39974CFA2D36}"/>
          </ac:spMkLst>
        </pc:spChg>
      </pc:sldChg>
      <pc:sldChg chg="modSp mod ord">
        <pc:chgData name="Martin Siemienski Andersen" userId="3e5b9027-db81-4bdb-8ff3-173865797b46" providerId="ADAL" clId="{334B9848-C19C-4A92-BDF2-1009C05D6136}" dt="2023-08-08T12:20:03.093" v="471"/>
        <pc:sldMkLst>
          <pc:docMk/>
          <pc:sldMk cId="3037661152" sldId="413"/>
        </pc:sldMkLst>
        <pc:spChg chg="mod">
          <ac:chgData name="Martin Siemienski Andersen" userId="3e5b9027-db81-4bdb-8ff3-173865797b46" providerId="ADAL" clId="{334B9848-C19C-4A92-BDF2-1009C05D6136}" dt="2023-08-08T12:19:55.191" v="469"/>
          <ac:spMkLst>
            <pc:docMk/>
            <pc:sldMk cId="3037661152" sldId="413"/>
            <ac:spMk id="7" creationId="{681C3BF6-7059-4E17-BD7D-4DE58ECF229D}"/>
          </ac:spMkLst>
        </pc:spChg>
      </pc:sldChg>
      <pc:sldChg chg="modSp add mod">
        <pc:chgData name="Martin Siemienski Andersen" userId="3e5b9027-db81-4bdb-8ff3-173865797b46" providerId="ADAL" clId="{334B9848-C19C-4A92-BDF2-1009C05D6136}" dt="2023-08-11T12:34:10.217" v="863" actId="5793"/>
        <pc:sldMkLst>
          <pc:docMk/>
          <pc:sldMk cId="4294393476" sldId="434"/>
        </pc:sldMkLst>
        <pc:spChg chg="mod">
          <ac:chgData name="Martin Siemienski Andersen" userId="3e5b9027-db81-4bdb-8ff3-173865797b46" providerId="ADAL" clId="{334B9848-C19C-4A92-BDF2-1009C05D6136}" dt="2023-08-11T12:34:10.217" v="863" actId="5793"/>
          <ac:spMkLst>
            <pc:docMk/>
            <pc:sldMk cId="4294393476" sldId="434"/>
            <ac:spMk id="5" creationId="{B735D18A-0288-6507-0214-0F91B518E50A}"/>
          </ac:spMkLst>
        </pc:spChg>
      </pc:sldChg>
      <pc:sldChg chg="addSp delSp modSp add mod">
        <pc:chgData name="Martin Siemienski Andersen" userId="3e5b9027-db81-4bdb-8ff3-173865797b46" providerId="ADAL" clId="{334B9848-C19C-4A92-BDF2-1009C05D6136}" dt="2023-08-11T12:44:11.743" v="911" actId="20577"/>
        <pc:sldMkLst>
          <pc:docMk/>
          <pc:sldMk cId="2585664219" sldId="435"/>
        </pc:sldMkLst>
        <pc:spChg chg="add mod">
          <ac:chgData name="Martin Siemienski Andersen" userId="3e5b9027-db81-4bdb-8ff3-173865797b46" providerId="ADAL" clId="{334B9848-C19C-4A92-BDF2-1009C05D6136}" dt="2023-08-08T12:28:19.473" v="642" actId="20577"/>
          <ac:spMkLst>
            <pc:docMk/>
            <pc:sldMk cId="2585664219" sldId="435"/>
            <ac:spMk id="3" creationId="{580D1D53-875F-B975-4C91-14426F58FF01}"/>
          </ac:spMkLst>
        </pc:spChg>
        <pc:spChg chg="mod">
          <ac:chgData name="Martin Siemienski Andersen" userId="3e5b9027-db81-4bdb-8ff3-173865797b46" providerId="ADAL" clId="{334B9848-C19C-4A92-BDF2-1009C05D6136}" dt="2023-08-11T12:44:11.743" v="911" actId="20577"/>
          <ac:spMkLst>
            <pc:docMk/>
            <pc:sldMk cId="2585664219" sldId="435"/>
            <ac:spMk id="4" creationId="{F4C0D73C-90CB-4A94-BA8E-EC1643E5B3B2}"/>
          </ac:spMkLst>
        </pc:spChg>
        <pc:spChg chg="del">
          <ac:chgData name="Martin Siemienski Andersen" userId="3e5b9027-db81-4bdb-8ff3-173865797b46" providerId="ADAL" clId="{334B9848-C19C-4A92-BDF2-1009C05D6136}" dt="2023-08-08T12:26:29.623" v="518" actId="478"/>
          <ac:spMkLst>
            <pc:docMk/>
            <pc:sldMk cId="2585664219" sldId="435"/>
            <ac:spMk id="5" creationId="{4A14AA0E-84B0-4A1D-A3D0-0564E2437D22}"/>
          </ac:spMkLst>
        </pc:spChg>
        <pc:spChg chg="add mod">
          <ac:chgData name="Martin Siemienski Andersen" userId="3e5b9027-db81-4bdb-8ff3-173865797b46" providerId="ADAL" clId="{334B9848-C19C-4A92-BDF2-1009C05D6136}" dt="2023-08-11T12:42:46.310" v="881" actId="1076"/>
          <ac:spMkLst>
            <pc:docMk/>
            <pc:sldMk cId="2585664219" sldId="435"/>
            <ac:spMk id="5" creationId="{DEC10A41-8A85-1079-F24E-EE60FAF092FB}"/>
          </ac:spMkLst>
        </pc:spChg>
        <pc:picChg chg="add del mod">
          <ac:chgData name="Martin Siemienski Andersen" userId="3e5b9027-db81-4bdb-8ff3-173865797b46" providerId="ADAL" clId="{334B9848-C19C-4A92-BDF2-1009C05D6136}" dt="2023-08-11T12:42:19.092" v="874" actId="478"/>
          <ac:picMkLst>
            <pc:docMk/>
            <pc:sldMk cId="2585664219" sldId="435"/>
            <ac:picMk id="6" creationId="{F3869B87-6D79-8E3C-FCE4-5BC0726DD0AA}"/>
          </ac:picMkLst>
        </pc:picChg>
        <pc:picChg chg="del">
          <ac:chgData name="Martin Siemienski Andersen" userId="3e5b9027-db81-4bdb-8ff3-173865797b46" providerId="ADAL" clId="{334B9848-C19C-4A92-BDF2-1009C05D6136}" dt="2023-08-08T12:27:43.823" v="521" actId="478"/>
          <ac:picMkLst>
            <pc:docMk/>
            <pc:sldMk cId="2585664219" sldId="435"/>
            <ac:picMk id="7" creationId="{E0565A5C-EF64-426B-84AC-7D5685E67AAD}"/>
          </ac:picMkLst>
        </pc:picChg>
        <pc:picChg chg="add del mod">
          <ac:chgData name="Martin Siemienski Andersen" userId="3e5b9027-db81-4bdb-8ff3-173865797b46" providerId="ADAL" clId="{334B9848-C19C-4A92-BDF2-1009C05D6136}" dt="2023-08-11T12:44:00.734" v="886" actId="478"/>
          <ac:picMkLst>
            <pc:docMk/>
            <pc:sldMk cId="2585664219" sldId="435"/>
            <ac:picMk id="8" creationId="{F93BD282-DE74-52EF-961A-41F102256A15}"/>
          </ac:picMkLst>
        </pc:picChg>
        <pc:picChg chg="del">
          <ac:chgData name="Martin Siemienski Andersen" userId="3e5b9027-db81-4bdb-8ff3-173865797b46" providerId="ADAL" clId="{334B9848-C19C-4A92-BDF2-1009C05D6136}" dt="2023-08-11T12:42:18.731" v="873" actId="478"/>
          <ac:picMkLst>
            <pc:docMk/>
            <pc:sldMk cId="2585664219" sldId="435"/>
            <ac:picMk id="9" creationId="{7F4276B0-FDD8-434E-A3B7-35EA4BAD02BC}"/>
          </ac:picMkLst>
        </pc:picChg>
        <pc:picChg chg="add mod">
          <ac:chgData name="Martin Siemienski Andersen" userId="3e5b9027-db81-4bdb-8ff3-173865797b46" providerId="ADAL" clId="{334B9848-C19C-4A92-BDF2-1009C05D6136}" dt="2023-08-11T12:44:07.032" v="889" actId="1076"/>
          <ac:picMkLst>
            <pc:docMk/>
            <pc:sldMk cId="2585664219" sldId="435"/>
            <ac:picMk id="11" creationId="{0429E874-5A92-6707-C2AC-9AD883822EF5}"/>
          </ac:picMkLst>
        </pc:picChg>
        <pc:picChg chg="del">
          <ac:chgData name="Martin Siemienski Andersen" userId="3e5b9027-db81-4bdb-8ff3-173865797b46" providerId="ADAL" clId="{334B9848-C19C-4A92-BDF2-1009C05D6136}" dt="2023-08-08T12:26:32.087" v="519" actId="478"/>
          <ac:picMkLst>
            <pc:docMk/>
            <pc:sldMk cId="2585664219" sldId="435"/>
            <ac:picMk id="11" creationId="{674B4BAF-3EA6-4C74-9973-BA1B9D7253F9}"/>
          </ac:picMkLst>
        </pc:picChg>
        <pc:picChg chg="del">
          <ac:chgData name="Martin Siemienski Andersen" userId="3e5b9027-db81-4bdb-8ff3-173865797b46" providerId="ADAL" clId="{334B9848-C19C-4A92-BDF2-1009C05D6136}" dt="2023-08-08T12:27:47.703" v="523" actId="478"/>
          <ac:picMkLst>
            <pc:docMk/>
            <pc:sldMk cId="2585664219" sldId="435"/>
            <ac:picMk id="13" creationId="{769306F7-F3AE-4255-A352-DBBC685E9463}"/>
          </ac:picMkLst>
        </pc:picChg>
      </pc:sldChg>
      <pc:sldChg chg="modSp add mod">
        <pc:chgData name="Martin Siemienski Andersen" userId="3e5b9027-db81-4bdb-8ff3-173865797b46" providerId="ADAL" clId="{334B9848-C19C-4A92-BDF2-1009C05D6136}" dt="2023-08-08T12:35:15.657" v="716" actId="20577"/>
        <pc:sldMkLst>
          <pc:docMk/>
          <pc:sldMk cId="1164215468" sldId="436"/>
        </pc:sldMkLst>
        <pc:spChg chg="mod">
          <ac:chgData name="Martin Siemienski Andersen" userId="3e5b9027-db81-4bdb-8ff3-173865797b46" providerId="ADAL" clId="{334B9848-C19C-4A92-BDF2-1009C05D6136}" dt="2023-08-08T12:35:15.657" v="716" actId="20577"/>
          <ac:spMkLst>
            <pc:docMk/>
            <pc:sldMk cId="1164215468" sldId="436"/>
            <ac:spMk id="5" creationId="{4A14AA0E-84B0-4A1D-A3D0-0564E2437D22}"/>
          </ac:spMkLst>
        </pc:spChg>
      </pc:sldChg>
      <pc:sldChg chg="addSp delSp modSp add mod">
        <pc:chgData name="Martin Siemienski Andersen" userId="3e5b9027-db81-4bdb-8ff3-173865797b46" providerId="ADAL" clId="{334B9848-C19C-4A92-BDF2-1009C05D6136}" dt="2023-08-08T12:40:30.162" v="772" actId="478"/>
        <pc:sldMkLst>
          <pc:docMk/>
          <pc:sldMk cId="1767934180" sldId="437"/>
        </pc:sldMkLst>
        <pc:spChg chg="add del mod">
          <ac:chgData name="Martin Siemienski Andersen" userId="3e5b9027-db81-4bdb-8ff3-173865797b46" providerId="ADAL" clId="{334B9848-C19C-4A92-BDF2-1009C05D6136}" dt="2023-08-08T12:40:30.162" v="772" actId="478"/>
          <ac:spMkLst>
            <pc:docMk/>
            <pc:sldMk cId="1767934180" sldId="437"/>
            <ac:spMk id="3" creationId="{938AE138-17D2-DF79-E4D2-5E9D11612275}"/>
          </ac:spMkLst>
        </pc:spChg>
        <pc:spChg chg="del">
          <ac:chgData name="Martin Siemienski Andersen" userId="3e5b9027-db81-4bdb-8ff3-173865797b46" providerId="ADAL" clId="{334B9848-C19C-4A92-BDF2-1009C05D6136}" dt="2023-08-08T12:40:25.972" v="770" actId="478"/>
          <ac:spMkLst>
            <pc:docMk/>
            <pc:sldMk cId="1767934180" sldId="437"/>
            <ac:spMk id="5" creationId="{01520412-9D6B-4A49-B216-59222244A589}"/>
          </ac:spMkLst>
        </pc:spChg>
        <pc:spChg chg="add mod">
          <ac:chgData name="Martin Siemienski Andersen" userId="3e5b9027-db81-4bdb-8ff3-173865797b46" providerId="ADAL" clId="{334B9848-C19C-4A92-BDF2-1009C05D6136}" dt="2023-08-08T12:40:26.806" v="771"/>
          <ac:spMkLst>
            <pc:docMk/>
            <pc:sldMk cId="1767934180" sldId="437"/>
            <ac:spMk id="6" creationId="{E1C2309D-B2FD-DFA1-1F1E-8871856E559D}"/>
          </ac:spMkLst>
        </pc:spChg>
      </pc:sldChg>
      <pc:sldChg chg="modSp add mod">
        <pc:chgData name="Martin Siemienski Andersen" userId="3e5b9027-db81-4bdb-8ff3-173865797b46" providerId="ADAL" clId="{334B9848-C19C-4A92-BDF2-1009C05D6136}" dt="2023-08-08T12:30:47.548" v="688" actId="20577"/>
        <pc:sldMkLst>
          <pc:docMk/>
          <pc:sldMk cId="2761516792" sldId="438"/>
        </pc:sldMkLst>
        <pc:spChg chg="mod">
          <ac:chgData name="Martin Siemienski Andersen" userId="3e5b9027-db81-4bdb-8ff3-173865797b46" providerId="ADAL" clId="{334B9848-C19C-4A92-BDF2-1009C05D6136}" dt="2023-08-08T12:30:47.548" v="688" actId="20577"/>
          <ac:spMkLst>
            <pc:docMk/>
            <pc:sldMk cId="2761516792" sldId="438"/>
            <ac:spMk id="3" creationId="{580D1D53-875F-B975-4C91-14426F58FF01}"/>
          </ac:spMkLst>
        </pc:spChg>
        <pc:spChg chg="mod">
          <ac:chgData name="Martin Siemienski Andersen" userId="3e5b9027-db81-4bdb-8ff3-173865797b46" providerId="ADAL" clId="{334B9848-C19C-4A92-BDF2-1009C05D6136}" dt="2023-08-08T12:29:52.915" v="651" actId="404"/>
          <ac:spMkLst>
            <pc:docMk/>
            <pc:sldMk cId="2761516792" sldId="438"/>
            <ac:spMk id="4" creationId="{F4C0D73C-90CB-4A94-BA8E-EC1643E5B3B2}"/>
          </ac:spMkLst>
        </pc:spChg>
      </pc:sldChg>
    </pc:docChg>
  </pc:docChgLst>
  <pc:docChgLst>
    <pc:chgData name="John Hansen" userId="4cb6df52-f46b-4a86-9a6e-3c7ce04f8df2" providerId="ADAL" clId="{8FD0E227-9C7D-4936-9621-E7B6640059A5}"/>
    <pc:docChg chg="undo custSel addSld delSld modSld sldOrd modSection">
      <pc:chgData name="John Hansen" userId="4cb6df52-f46b-4a86-9a6e-3c7ce04f8df2" providerId="ADAL" clId="{8FD0E227-9C7D-4936-9621-E7B6640059A5}" dt="2021-09-21T19:59:30.036" v="417" actId="1076"/>
      <pc:docMkLst>
        <pc:docMk/>
      </pc:docMkLst>
      <pc:sldChg chg="modSp mod">
        <pc:chgData name="John Hansen" userId="4cb6df52-f46b-4a86-9a6e-3c7ce04f8df2" providerId="ADAL" clId="{8FD0E227-9C7D-4936-9621-E7B6640059A5}" dt="2021-09-21T19:12:40.099" v="274" actId="20577"/>
        <pc:sldMkLst>
          <pc:docMk/>
          <pc:sldMk cId="1486622693" sldId="398"/>
        </pc:sldMkLst>
        <pc:spChg chg="mod">
          <ac:chgData name="John Hansen" userId="4cb6df52-f46b-4a86-9a6e-3c7ce04f8df2" providerId="ADAL" clId="{8FD0E227-9C7D-4936-9621-E7B6640059A5}" dt="2021-09-21T19:12:40.099" v="274" actId="20577"/>
          <ac:spMkLst>
            <pc:docMk/>
            <pc:sldMk cId="1486622693" sldId="398"/>
            <ac:spMk id="5" creationId="{241A9C4B-556F-4E1F-AFC7-EF77F79F5D64}"/>
          </ac:spMkLst>
        </pc:spChg>
      </pc:sldChg>
      <pc:sldChg chg="modSp mod">
        <pc:chgData name="John Hansen" userId="4cb6df52-f46b-4a86-9a6e-3c7ce04f8df2" providerId="ADAL" clId="{8FD0E227-9C7D-4936-9621-E7B6640059A5}" dt="2021-09-21T16:58:55.487" v="22" actId="20577"/>
        <pc:sldMkLst>
          <pc:docMk/>
          <pc:sldMk cId="1320771266" sldId="399"/>
        </pc:sldMkLst>
        <pc:spChg chg="mod">
          <ac:chgData name="John Hansen" userId="4cb6df52-f46b-4a86-9a6e-3c7ce04f8df2" providerId="ADAL" clId="{8FD0E227-9C7D-4936-9621-E7B6640059A5}" dt="2021-09-21T16:58:55.487" v="22" actId="20577"/>
          <ac:spMkLst>
            <pc:docMk/>
            <pc:sldMk cId="1320771266" sldId="399"/>
            <ac:spMk id="5" creationId="{6306A9D2-650D-4E6B-85B4-FE22C17316EF}"/>
          </ac:spMkLst>
        </pc:spChg>
      </pc:sldChg>
      <pc:sldChg chg="del">
        <pc:chgData name="John Hansen" userId="4cb6df52-f46b-4a86-9a6e-3c7ce04f8df2" providerId="ADAL" clId="{8FD0E227-9C7D-4936-9621-E7B6640059A5}" dt="2021-09-21T17:00:17.631" v="23" actId="47"/>
        <pc:sldMkLst>
          <pc:docMk/>
          <pc:sldMk cId="3144936513" sldId="400"/>
        </pc:sldMkLst>
      </pc:sldChg>
      <pc:sldChg chg="addSp modSp mod ord">
        <pc:chgData name="John Hansen" userId="4cb6df52-f46b-4a86-9a6e-3c7ce04f8df2" providerId="ADAL" clId="{8FD0E227-9C7D-4936-9621-E7B6640059A5}" dt="2021-09-21T19:03:15.079" v="261" actId="108"/>
        <pc:sldMkLst>
          <pc:docMk/>
          <pc:sldMk cId="1979466771" sldId="401"/>
        </pc:sldMkLst>
        <pc:spChg chg="add mod">
          <ac:chgData name="John Hansen" userId="4cb6df52-f46b-4a86-9a6e-3c7ce04f8df2" providerId="ADAL" clId="{8FD0E227-9C7D-4936-9621-E7B6640059A5}" dt="2021-09-21T19:03:15.079" v="261" actId="108"/>
          <ac:spMkLst>
            <pc:docMk/>
            <pc:sldMk cId="1979466771" sldId="401"/>
            <ac:spMk id="8" creationId="{80BEC149-682B-4727-AE31-73BB82D5F8B0}"/>
          </ac:spMkLst>
        </pc:spChg>
        <pc:spChg chg="mod">
          <ac:chgData name="John Hansen" userId="4cb6df52-f46b-4a86-9a6e-3c7ce04f8df2" providerId="ADAL" clId="{8FD0E227-9C7D-4936-9621-E7B6640059A5}" dt="2021-09-21T16:56:57.066" v="20" actId="14100"/>
          <ac:spMkLst>
            <pc:docMk/>
            <pc:sldMk cId="1979466771" sldId="401"/>
            <ac:spMk id="10" creationId="{442CC3CA-78E6-4E84-BE74-14CB00274675}"/>
          </ac:spMkLst>
        </pc:spChg>
        <pc:spChg chg="mod">
          <ac:chgData name="John Hansen" userId="4cb6df52-f46b-4a86-9a6e-3c7ce04f8df2" providerId="ADAL" clId="{8FD0E227-9C7D-4936-9621-E7B6640059A5}" dt="2021-09-21T17:34:06.236" v="132" actId="1076"/>
          <ac:spMkLst>
            <pc:docMk/>
            <pc:sldMk cId="1979466771" sldId="401"/>
            <ac:spMk id="14" creationId="{79D1C665-1241-4C5C-A3B4-AACAF97F8EE5}"/>
          </ac:spMkLst>
        </pc:spChg>
      </pc:sldChg>
      <pc:sldChg chg="addSp delSp modSp mod ord">
        <pc:chgData name="John Hansen" userId="4cb6df52-f46b-4a86-9a6e-3c7ce04f8df2" providerId="ADAL" clId="{8FD0E227-9C7D-4936-9621-E7B6640059A5}" dt="2021-09-21T19:03:53.427" v="273" actId="1037"/>
        <pc:sldMkLst>
          <pc:docMk/>
          <pc:sldMk cId="3598587446" sldId="402"/>
        </pc:sldMkLst>
        <pc:spChg chg="add mod">
          <ac:chgData name="John Hansen" userId="4cb6df52-f46b-4a86-9a6e-3c7ce04f8df2" providerId="ADAL" clId="{8FD0E227-9C7D-4936-9621-E7B6640059A5}" dt="2021-09-21T17:34:10.812" v="134"/>
          <ac:spMkLst>
            <pc:docMk/>
            <pc:sldMk cId="3598587446" sldId="402"/>
            <ac:spMk id="6" creationId="{E20B0BE2-2FC2-4305-87A4-22EDBF402064}"/>
          </ac:spMkLst>
        </pc:spChg>
        <pc:spChg chg="mod">
          <ac:chgData name="John Hansen" userId="4cb6df52-f46b-4a86-9a6e-3c7ce04f8df2" providerId="ADAL" clId="{8FD0E227-9C7D-4936-9621-E7B6640059A5}" dt="2021-09-21T19:03:25.658" v="264" actId="20577"/>
          <ac:spMkLst>
            <pc:docMk/>
            <pc:sldMk cId="3598587446" sldId="402"/>
            <ac:spMk id="7" creationId="{FDBF3DE3-CEAB-40A6-99BE-D2CE32B67AE8}"/>
          </ac:spMkLst>
        </pc:spChg>
        <pc:spChg chg="add mod">
          <ac:chgData name="John Hansen" userId="4cb6df52-f46b-4a86-9a6e-3c7ce04f8df2" providerId="ADAL" clId="{8FD0E227-9C7D-4936-9621-E7B6640059A5}" dt="2021-09-21T19:03:53.427" v="273" actId="1037"/>
          <ac:spMkLst>
            <pc:docMk/>
            <pc:sldMk cId="3598587446" sldId="402"/>
            <ac:spMk id="8" creationId="{F19C51E3-3655-422E-BCA6-06DEFD265D81}"/>
          </ac:spMkLst>
        </pc:spChg>
        <pc:spChg chg="del mod">
          <ac:chgData name="John Hansen" userId="4cb6df52-f46b-4a86-9a6e-3c7ce04f8df2" providerId="ADAL" clId="{8FD0E227-9C7D-4936-9621-E7B6640059A5}" dt="2021-09-21T17:34:10.302" v="133" actId="478"/>
          <ac:spMkLst>
            <pc:docMk/>
            <pc:sldMk cId="3598587446" sldId="402"/>
            <ac:spMk id="14" creationId="{79D1C665-1241-4C5C-A3B4-AACAF97F8EE5}"/>
          </ac:spMkLst>
        </pc:spChg>
      </pc:sldChg>
      <pc:sldChg chg="del">
        <pc:chgData name="John Hansen" userId="4cb6df52-f46b-4a86-9a6e-3c7ce04f8df2" providerId="ADAL" clId="{8FD0E227-9C7D-4936-9621-E7B6640059A5}" dt="2021-09-21T17:00:17.631" v="23" actId="47"/>
        <pc:sldMkLst>
          <pc:docMk/>
          <pc:sldMk cId="3232213923" sldId="403"/>
        </pc:sldMkLst>
      </pc:sldChg>
      <pc:sldChg chg="del">
        <pc:chgData name="John Hansen" userId="4cb6df52-f46b-4a86-9a6e-3c7ce04f8df2" providerId="ADAL" clId="{8FD0E227-9C7D-4936-9621-E7B6640059A5}" dt="2021-09-21T17:00:17.631" v="23" actId="47"/>
        <pc:sldMkLst>
          <pc:docMk/>
          <pc:sldMk cId="1341862353" sldId="408"/>
        </pc:sldMkLst>
      </pc:sldChg>
      <pc:sldChg chg="addSp delSp modSp new mod">
        <pc:chgData name="John Hansen" userId="4cb6df52-f46b-4a86-9a6e-3c7ce04f8df2" providerId="ADAL" clId="{8FD0E227-9C7D-4936-9621-E7B6640059A5}" dt="2021-09-21T17:20:46.045" v="87" actId="1076"/>
        <pc:sldMkLst>
          <pc:docMk/>
          <pc:sldMk cId="3973122430" sldId="408"/>
        </pc:sldMkLst>
        <pc:spChg chg="mod">
          <ac:chgData name="John Hansen" userId="4cb6df52-f46b-4a86-9a6e-3c7ce04f8df2" providerId="ADAL" clId="{8FD0E227-9C7D-4936-9621-E7B6640059A5}" dt="2021-09-21T17:19:10.829" v="78" actId="14100"/>
          <ac:spMkLst>
            <pc:docMk/>
            <pc:sldMk cId="3973122430" sldId="408"/>
            <ac:spMk id="3" creationId="{E75FD961-ABA8-479B-B771-6573699CD9B8}"/>
          </ac:spMkLst>
        </pc:spChg>
        <pc:spChg chg="del">
          <ac:chgData name="John Hansen" userId="4cb6df52-f46b-4a86-9a6e-3c7ce04f8df2" providerId="ADAL" clId="{8FD0E227-9C7D-4936-9621-E7B6640059A5}" dt="2021-09-21T17:20:06.945" v="80" actId="478"/>
          <ac:spMkLst>
            <pc:docMk/>
            <pc:sldMk cId="3973122430" sldId="408"/>
            <ac:spMk id="4" creationId="{DA3F7F87-1BD1-43DA-B28D-A7AC2DC79CE4}"/>
          </ac:spMkLst>
        </pc:spChg>
        <pc:picChg chg="add del">
          <ac:chgData name="John Hansen" userId="4cb6df52-f46b-4a86-9a6e-3c7ce04f8df2" providerId="ADAL" clId="{8FD0E227-9C7D-4936-9621-E7B6640059A5}" dt="2021-09-21T17:20:10.518" v="81" actId="478"/>
          <ac:picMkLst>
            <pc:docMk/>
            <pc:sldMk cId="3973122430" sldId="408"/>
            <ac:picMk id="6" creationId="{2A2021B7-7B91-4B53-A539-AFD0C466B5B1}"/>
          </ac:picMkLst>
        </pc:picChg>
        <pc:picChg chg="add del">
          <ac:chgData name="John Hansen" userId="4cb6df52-f46b-4a86-9a6e-3c7ce04f8df2" providerId="ADAL" clId="{8FD0E227-9C7D-4936-9621-E7B6640059A5}" dt="2021-09-21T17:20:24.981" v="83" actId="22"/>
          <ac:picMkLst>
            <pc:docMk/>
            <pc:sldMk cId="3973122430" sldId="408"/>
            <ac:picMk id="8" creationId="{897D3A5E-1434-406D-BF76-8431A5F2DC64}"/>
          </ac:picMkLst>
        </pc:picChg>
        <pc:picChg chg="add mod">
          <ac:chgData name="John Hansen" userId="4cb6df52-f46b-4a86-9a6e-3c7ce04f8df2" providerId="ADAL" clId="{8FD0E227-9C7D-4936-9621-E7B6640059A5}" dt="2021-09-21T17:20:46.045" v="87" actId="1076"/>
          <ac:picMkLst>
            <pc:docMk/>
            <pc:sldMk cId="3973122430" sldId="408"/>
            <ac:picMk id="10" creationId="{F8702898-D1C0-4498-ADB3-EB02000A0215}"/>
          </ac:picMkLst>
        </pc:picChg>
      </pc:sldChg>
      <pc:sldChg chg="del">
        <pc:chgData name="John Hansen" userId="4cb6df52-f46b-4a86-9a6e-3c7ce04f8df2" providerId="ADAL" clId="{8FD0E227-9C7D-4936-9621-E7B6640059A5}" dt="2021-09-21T17:00:17.631" v="23" actId="47"/>
        <pc:sldMkLst>
          <pc:docMk/>
          <pc:sldMk cId="822598728" sldId="409"/>
        </pc:sldMkLst>
      </pc:sldChg>
      <pc:sldChg chg="addSp delSp modSp new mod">
        <pc:chgData name="John Hansen" userId="4cb6df52-f46b-4a86-9a6e-3c7ce04f8df2" providerId="ADAL" clId="{8FD0E227-9C7D-4936-9621-E7B6640059A5}" dt="2021-09-21T17:42:09.850" v="149" actId="1076"/>
        <pc:sldMkLst>
          <pc:docMk/>
          <pc:sldMk cId="3138823188" sldId="409"/>
        </pc:sldMkLst>
        <pc:spChg chg="mod">
          <ac:chgData name="John Hansen" userId="4cb6df52-f46b-4a86-9a6e-3c7ce04f8df2" providerId="ADAL" clId="{8FD0E227-9C7D-4936-9621-E7B6640059A5}" dt="2021-09-21T17:42:03.059" v="147" actId="14100"/>
          <ac:spMkLst>
            <pc:docMk/>
            <pc:sldMk cId="3138823188" sldId="409"/>
            <ac:spMk id="3" creationId="{B06EA5B3-A51A-4EA7-AF89-D2F4428EB789}"/>
          </ac:spMkLst>
        </pc:spChg>
        <pc:spChg chg="del">
          <ac:chgData name="John Hansen" userId="4cb6df52-f46b-4a86-9a6e-3c7ce04f8df2" providerId="ADAL" clId="{8FD0E227-9C7D-4936-9621-E7B6640059A5}" dt="2021-09-21T17:41:53.284" v="141" actId="478"/>
          <ac:spMkLst>
            <pc:docMk/>
            <pc:sldMk cId="3138823188" sldId="409"/>
            <ac:spMk id="4" creationId="{96797001-CD59-4A28-96DF-877CD8A90AB8}"/>
          </ac:spMkLst>
        </pc:spChg>
        <pc:picChg chg="add mod">
          <ac:chgData name="John Hansen" userId="4cb6df52-f46b-4a86-9a6e-3c7ce04f8df2" providerId="ADAL" clId="{8FD0E227-9C7D-4936-9621-E7B6640059A5}" dt="2021-09-21T17:42:09.850" v="149" actId="1076"/>
          <ac:picMkLst>
            <pc:docMk/>
            <pc:sldMk cId="3138823188" sldId="409"/>
            <ac:picMk id="6" creationId="{3130C167-6D9F-4EC4-B8BE-15657C391D59}"/>
          </ac:picMkLst>
        </pc:picChg>
      </pc:sldChg>
      <pc:sldChg chg="addSp delSp modSp new mod">
        <pc:chgData name="John Hansen" userId="4cb6df52-f46b-4a86-9a6e-3c7ce04f8df2" providerId="ADAL" clId="{8FD0E227-9C7D-4936-9621-E7B6640059A5}" dt="2021-09-21T17:48:12.026" v="166" actId="1076"/>
        <pc:sldMkLst>
          <pc:docMk/>
          <pc:sldMk cId="2760946852" sldId="410"/>
        </pc:sldMkLst>
        <pc:spChg chg="del">
          <ac:chgData name="John Hansen" userId="4cb6df52-f46b-4a86-9a6e-3c7ce04f8df2" providerId="ADAL" clId="{8FD0E227-9C7D-4936-9621-E7B6640059A5}" dt="2021-09-21T17:43:17.309" v="153" actId="478"/>
          <ac:spMkLst>
            <pc:docMk/>
            <pc:sldMk cId="2760946852" sldId="410"/>
            <ac:spMk id="3" creationId="{5375A826-ADF9-498E-8DEE-B6F80F8758B6}"/>
          </ac:spMkLst>
        </pc:spChg>
        <pc:spChg chg="del">
          <ac:chgData name="John Hansen" userId="4cb6df52-f46b-4a86-9a6e-3c7ce04f8df2" providerId="ADAL" clId="{8FD0E227-9C7D-4936-9621-E7B6640059A5}" dt="2021-09-21T17:43:09.616" v="152" actId="478"/>
          <ac:spMkLst>
            <pc:docMk/>
            <pc:sldMk cId="2760946852" sldId="410"/>
            <ac:spMk id="4" creationId="{8B5FC4F7-7BEC-4D0C-A740-9779C8CD67E7}"/>
          </ac:spMkLst>
        </pc:spChg>
        <pc:spChg chg="add mod">
          <ac:chgData name="John Hansen" userId="4cb6df52-f46b-4a86-9a6e-3c7ce04f8df2" providerId="ADAL" clId="{8FD0E227-9C7D-4936-9621-E7B6640059A5}" dt="2021-09-21T17:43:17.700" v="154"/>
          <ac:spMkLst>
            <pc:docMk/>
            <pc:sldMk cId="2760946852" sldId="410"/>
            <ac:spMk id="7" creationId="{AA69F360-D734-4051-83AD-92826096C04D}"/>
          </ac:spMkLst>
        </pc:spChg>
        <pc:picChg chg="add mod">
          <ac:chgData name="John Hansen" userId="4cb6df52-f46b-4a86-9a6e-3c7ce04f8df2" providerId="ADAL" clId="{8FD0E227-9C7D-4936-9621-E7B6640059A5}" dt="2021-09-21T17:48:12.026" v="166" actId="1076"/>
          <ac:picMkLst>
            <pc:docMk/>
            <pc:sldMk cId="2760946852" sldId="410"/>
            <ac:picMk id="6" creationId="{4B907903-C25F-41AC-B30C-F3F4ECFF1B8F}"/>
          </ac:picMkLst>
        </pc:picChg>
      </pc:sldChg>
      <pc:sldChg chg="addSp delSp modSp new mod ord">
        <pc:chgData name="John Hansen" userId="4cb6df52-f46b-4a86-9a6e-3c7ce04f8df2" providerId="ADAL" clId="{8FD0E227-9C7D-4936-9621-E7B6640059A5}" dt="2021-09-21T17:48:21.845" v="168"/>
        <pc:sldMkLst>
          <pc:docMk/>
          <pc:sldMk cId="3723827503" sldId="411"/>
        </pc:sldMkLst>
        <pc:spChg chg="del">
          <ac:chgData name="John Hansen" userId="4cb6df52-f46b-4a86-9a6e-3c7ce04f8df2" providerId="ADAL" clId="{8FD0E227-9C7D-4936-9621-E7B6640059A5}" dt="2021-09-21T17:48:02.589" v="163" actId="478"/>
          <ac:spMkLst>
            <pc:docMk/>
            <pc:sldMk cId="3723827503" sldId="411"/>
            <ac:spMk id="3" creationId="{61ADC1E7-20C8-4230-AD4E-8F680A17AB16}"/>
          </ac:spMkLst>
        </pc:spChg>
        <pc:spChg chg="del">
          <ac:chgData name="John Hansen" userId="4cb6df52-f46b-4a86-9a6e-3c7ce04f8df2" providerId="ADAL" clId="{8FD0E227-9C7D-4936-9621-E7B6640059A5}" dt="2021-09-21T17:47:50.616" v="159" actId="478"/>
          <ac:spMkLst>
            <pc:docMk/>
            <pc:sldMk cId="3723827503" sldId="411"/>
            <ac:spMk id="4" creationId="{A19230A5-709F-43C4-84C4-12D9ED482453}"/>
          </ac:spMkLst>
        </pc:spChg>
        <pc:spChg chg="add mod">
          <ac:chgData name="John Hansen" userId="4cb6df52-f46b-4a86-9a6e-3c7ce04f8df2" providerId="ADAL" clId="{8FD0E227-9C7D-4936-9621-E7B6640059A5}" dt="2021-09-21T17:48:02.990" v="164"/>
          <ac:spMkLst>
            <pc:docMk/>
            <pc:sldMk cId="3723827503" sldId="411"/>
            <ac:spMk id="7" creationId="{FE0A0BE8-6266-4AA4-B802-8F9C3B2C543E}"/>
          </ac:spMkLst>
        </pc:spChg>
        <pc:picChg chg="add mod">
          <ac:chgData name="John Hansen" userId="4cb6df52-f46b-4a86-9a6e-3c7ce04f8df2" providerId="ADAL" clId="{8FD0E227-9C7D-4936-9621-E7B6640059A5}" dt="2021-09-21T17:48:08.355" v="165" actId="1076"/>
          <ac:picMkLst>
            <pc:docMk/>
            <pc:sldMk cId="3723827503" sldId="411"/>
            <ac:picMk id="6" creationId="{E6D10AD7-FA8F-4FCB-995B-8D4D0F042D26}"/>
          </ac:picMkLst>
        </pc:picChg>
      </pc:sldChg>
      <pc:sldChg chg="addSp delSp modSp new mod">
        <pc:chgData name="John Hansen" userId="4cb6df52-f46b-4a86-9a6e-3c7ce04f8df2" providerId="ADAL" clId="{8FD0E227-9C7D-4936-9621-E7B6640059A5}" dt="2021-09-21T19:59:30.036" v="417" actId="1076"/>
        <pc:sldMkLst>
          <pc:docMk/>
          <pc:sldMk cId="845147470" sldId="412"/>
        </pc:sldMkLst>
        <pc:spChg chg="del">
          <ac:chgData name="John Hansen" userId="4cb6df52-f46b-4a86-9a6e-3c7ce04f8df2" providerId="ADAL" clId="{8FD0E227-9C7D-4936-9621-E7B6640059A5}" dt="2021-09-21T18:39:50.466" v="221" actId="478"/>
          <ac:spMkLst>
            <pc:docMk/>
            <pc:sldMk cId="845147470" sldId="412"/>
            <ac:spMk id="2" creationId="{C67B8AE4-A7C7-47A4-8860-299BF1423F22}"/>
          </ac:spMkLst>
        </pc:spChg>
        <pc:spChg chg="mod">
          <ac:chgData name="John Hansen" userId="4cb6df52-f46b-4a86-9a6e-3c7ce04f8df2" providerId="ADAL" clId="{8FD0E227-9C7D-4936-9621-E7B6640059A5}" dt="2021-09-21T18:41:09.612" v="224" actId="14100"/>
          <ac:spMkLst>
            <pc:docMk/>
            <pc:sldMk cId="845147470" sldId="412"/>
            <ac:spMk id="4" creationId="{6FD1BAAF-068A-4EE0-89E5-39974CFA2D36}"/>
          </ac:spMkLst>
        </pc:spChg>
        <pc:spChg chg="del">
          <ac:chgData name="John Hansen" userId="4cb6df52-f46b-4a86-9a6e-3c7ce04f8df2" providerId="ADAL" clId="{8FD0E227-9C7D-4936-9621-E7B6640059A5}" dt="2021-09-21T18:39:44.637" v="218" actId="478"/>
          <ac:spMkLst>
            <pc:docMk/>
            <pc:sldMk cId="845147470" sldId="412"/>
            <ac:spMk id="5" creationId="{515A2E91-8BBB-4A3D-966C-AFF18A7CB756}"/>
          </ac:spMkLst>
        </pc:spChg>
        <pc:picChg chg="add mod">
          <ac:chgData name="John Hansen" userId="4cb6df52-f46b-4a86-9a6e-3c7ce04f8df2" providerId="ADAL" clId="{8FD0E227-9C7D-4936-9621-E7B6640059A5}" dt="2021-09-21T19:59:30.036" v="417" actId="1076"/>
          <ac:picMkLst>
            <pc:docMk/>
            <pc:sldMk cId="845147470" sldId="412"/>
            <ac:picMk id="7" creationId="{BEB368FE-3F39-4FE1-ABA6-44A83BED19AF}"/>
          </ac:picMkLst>
        </pc:picChg>
        <pc:picChg chg="add del">
          <ac:chgData name="John Hansen" userId="4cb6df52-f46b-4a86-9a6e-3c7ce04f8df2" providerId="ADAL" clId="{8FD0E227-9C7D-4936-9621-E7B6640059A5}" dt="2021-09-21T18:40:06.748" v="223" actId="478"/>
          <ac:picMkLst>
            <pc:docMk/>
            <pc:sldMk cId="845147470" sldId="412"/>
            <ac:picMk id="9" creationId="{828B6608-F8C8-4627-A110-89235C354394}"/>
          </ac:picMkLst>
        </pc:picChg>
        <pc:picChg chg="add mod">
          <ac:chgData name="John Hansen" userId="4cb6df52-f46b-4a86-9a6e-3c7ce04f8df2" providerId="ADAL" clId="{8FD0E227-9C7D-4936-9621-E7B6640059A5}" dt="2021-09-21T18:42:39.096" v="242" actId="1037"/>
          <ac:picMkLst>
            <pc:docMk/>
            <pc:sldMk cId="845147470" sldId="412"/>
            <ac:picMk id="11" creationId="{3520AA3E-316F-42F4-9E31-2D1352030BC2}"/>
          </ac:picMkLst>
        </pc:picChg>
        <pc:picChg chg="add mod">
          <ac:chgData name="John Hansen" userId="4cb6df52-f46b-4a86-9a6e-3c7ce04f8df2" providerId="ADAL" clId="{8FD0E227-9C7D-4936-9621-E7B6640059A5}" dt="2021-09-21T18:45:57.180" v="260" actId="1076"/>
          <ac:picMkLst>
            <pc:docMk/>
            <pc:sldMk cId="845147470" sldId="412"/>
            <ac:picMk id="13" creationId="{C2CB9BB0-A0C5-4D3E-AFEF-80E8251BABAA}"/>
          </ac:picMkLst>
        </pc:picChg>
      </pc:sldChg>
      <pc:sldChg chg="addSp delSp modSp new mod">
        <pc:chgData name="John Hansen" userId="4cb6df52-f46b-4a86-9a6e-3c7ce04f8df2" providerId="ADAL" clId="{8FD0E227-9C7D-4936-9621-E7B6640059A5}" dt="2021-09-21T19:36:52.385" v="286" actId="1076"/>
        <pc:sldMkLst>
          <pc:docMk/>
          <pc:sldMk cId="3037661152" sldId="413"/>
        </pc:sldMkLst>
        <pc:spChg chg="del">
          <ac:chgData name="John Hansen" userId="4cb6df52-f46b-4a86-9a6e-3c7ce04f8df2" providerId="ADAL" clId="{8FD0E227-9C7D-4936-9621-E7B6640059A5}" dt="2021-09-21T19:36:42.827" v="282" actId="478"/>
          <ac:spMkLst>
            <pc:docMk/>
            <pc:sldMk cId="3037661152" sldId="413"/>
            <ac:spMk id="3" creationId="{A4CACADF-4FD6-4CE5-93CB-F23A24860849}"/>
          </ac:spMkLst>
        </pc:spChg>
        <pc:spChg chg="del">
          <ac:chgData name="John Hansen" userId="4cb6df52-f46b-4a86-9a6e-3c7ce04f8df2" providerId="ADAL" clId="{8FD0E227-9C7D-4936-9621-E7B6640059A5}" dt="2021-09-21T19:36:09.326" v="276" actId="478"/>
          <ac:spMkLst>
            <pc:docMk/>
            <pc:sldMk cId="3037661152" sldId="413"/>
            <ac:spMk id="4" creationId="{44BD5564-A4B3-4775-B681-EFBFCBC6C0FC}"/>
          </ac:spMkLst>
        </pc:spChg>
        <pc:spChg chg="add mod">
          <ac:chgData name="John Hansen" userId="4cb6df52-f46b-4a86-9a6e-3c7ce04f8df2" providerId="ADAL" clId="{8FD0E227-9C7D-4936-9621-E7B6640059A5}" dt="2021-09-21T19:36:43.230" v="283"/>
          <ac:spMkLst>
            <pc:docMk/>
            <pc:sldMk cId="3037661152" sldId="413"/>
            <ac:spMk id="7" creationId="{681C3BF6-7059-4E17-BD7D-4DE58ECF229D}"/>
          </ac:spMkLst>
        </pc:spChg>
        <pc:picChg chg="add mod">
          <ac:chgData name="John Hansen" userId="4cb6df52-f46b-4a86-9a6e-3c7ce04f8df2" providerId="ADAL" clId="{8FD0E227-9C7D-4936-9621-E7B6640059A5}" dt="2021-09-21T19:36:52.385" v="286" actId="1076"/>
          <ac:picMkLst>
            <pc:docMk/>
            <pc:sldMk cId="3037661152" sldId="413"/>
            <ac:picMk id="6" creationId="{ADDCBC6A-35C4-4989-90A5-972DE7CC5233}"/>
          </ac:picMkLst>
        </pc:picChg>
      </pc:sldChg>
      <pc:sldChg chg="addSp delSp modSp new mod">
        <pc:chgData name="John Hansen" userId="4cb6df52-f46b-4a86-9a6e-3c7ce04f8df2" providerId="ADAL" clId="{8FD0E227-9C7D-4936-9621-E7B6640059A5}" dt="2021-09-21T19:58:30.284" v="415" actId="14100"/>
        <pc:sldMkLst>
          <pc:docMk/>
          <pc:sldMk cId="12107964" sldId="414"/>
        </pc:sldMkLst>
        <pc:spChg chg="del">
          <ac:chgData name="John Hansen" userId="4cb6df52-f46b-4a86-9a6e-3c7ce04f8df2" providerId="ADAL" clId="{8FD0E227-9C7D-4936-9621-E7B6640059A5}" dt="2021-09-21T19:51:41.419" v="339" actId="478"/>
          <ac:spMkLst>
            <pc:docMk/>
            <pc:sldMk cId="12107964" sldId="414"/>
            <ac:spMk id="2" creationId="{5DD7A020-6D10-405F-8C82-DE8114EF6EFE}"/>
          </ac:spMkLst>
        </pc:spChg>
        <pc:spChg chg="mod">
          <ac:chgData name="John Hansen" userId="4cb6df52-f46b-4a86-9a6e-3c7ce04f8df2" providerId="ADAL" clId="{8FD0E227-9C7D-4936-9621-E7B6640059A5}" dt="2021-09-21T19:58:30.284" v="415" actId="14100"/>
          <ac:spMkLst>
            <pc:docMk/>
            <pc:sldMk cId="12107964" sldId="414"/>
            <ac:spMk id="4" creationId="{D66C06F9-B4CC-4E10-9D6F-4E317BA7D927}"/>
          </ac:spMkLst>
        </pc:spChg>
        <pc:spChg chg="mod">
          <ac:chgData name="John Hansen" userId="4cb6df52-f46b-4a86-9a6e-3c7ce04f8df2" providerId="ADAL" clId="{8FD0E227-9C7D-4936-9621-E7B6640059A5}" dt="2021-09-21T19:50:46.284" v="330" actId="14100"/>
          <ac:spMkLst>
            <pc:docMk/>
            <pc:sldMk cId="12107964" sldId="414"/>
            <ac:spMk id="5" creationId="{2B2C8FE9-0140-4D09-992B-EAF7F9E0D7F9}"/>
          </ac:spMkLst>
        </pc:spChg>
        <pc:spChg chg="add mod">
          <ac:chgData name="John Hansen" userId="4cb6df52-f46b-4a86-9a6e-3c7ce04f8df2" providerId="ADAL" clId="{8FD0E227-9C7D-4936-9621-E7B6640059A5}" dt="2021-09-21T19:55:08.572" v="384" actId="14100"/>
          <ac:spMkLst>
            <pc:docMk/>
            <pc:sldMk cId="12107964" sldId="414"/>
            <ac:spMk id="13" creationId="{EC543DF3-9C71-422D-9795-E26CEB8E2DF0}"/>
          </ac:spMkLst>
        </pc:spChg>
        <pc:picChg chg="add mod">
          <ac:chgData name="John Hansen" userId="4cb6df52-f46b-4a86-9a6e-3c7ce04f8df2" providerId="ADAL" clId="{8FD0E227-9C7D-4936-9621-E7B6640059A5}" dt="2021-09-21T19:51:39.213" v="338" actId="1076"/>
          <ac:picMkLst>
            <pc:docMk/>
            <pc:sldMk cId="12107964" sldId="414"/>
            <ac:picMk id="7" creationId="{4A270CF1-9E40-461D-A0D5-B91F3955CA25}"/>
          </ac:picMkLst>
        </pc:picChg>
        <pc:picChg chg="add del mod">
          <ac:chgData name="John Hansen" userId="4cb6df52-f46b-4a86-9a6e-3c7ce04f8df2" providerId="ADAL" clId="{8FD0E227-9C7D-4936-9621-E7B6640059A5}" dt="2021-09-21T19:54:17.814" v="342" actId="478"/>
          <ac:picMkLst>
            <pc:docMk/>
            <pc:sldMk cId="12107964" sldId="414"/>
            <ac:picMk id="9" creationId="{549AD042-296F-4640-ADFB-5E29CEBC22CA}"/>
          </ac:picMkLst>
        </pc:picChg>
        <pc:picChg chg="add mod">
          <ac:chgData name="John Hansen" userId="4cb6df52-f46b-4a86-9a6e-3c7ce04f8df2" providerId="ADAL" clId="{8FD0E227-9C7D-4936-9621-E7B6640059A5}" dt="2021-09-21T19:54:26.253" v="344" actId="1076"/>
          <ac:picMkLst>
            <pc:docMk/>
            <pc:sldMk cId="12107964" sldId="414"/>
            <ac:picMk id="11" creationId="{49B3468A-FB77-4F47-8E6C-BB90660E7FCA}"/>
          </ac:picMkLst>
        </pc:picChg>
      </pc:sldChg>
    </pc:docChg>
  </pc:docChgLst>
  <pc:docChgLst>
    <pc:chgData name="Martin Siemienski Andersen" userId="3e5b9027-db81-4bdb-8ff3-173865797b46" providerId="ADAL" clId="{9D011CE4-3A07-4EF0-9CE8-0A42826DC721}"/>
    <pc:docChg chg="undo custSel modSld">
      <pc:chgData name="Martin Siemienski Andersen" userId="3e5b9027-db81-4bdb-8ff3-173865797b46" providerId="ADAL" clId="{9D011CE4-3A07-4EF0-9CE8-0A42826DC721}" dt="2024-09-19T12:12:15.321" v="139" actId="20577"/>
      <pc:docMkLst>
        <pc:docMk/>
      </pc:docMkLst>
      <pc:sldChg chg="addSp delSp modSp mod">
        <pc:chgData name="Martin Siemienski Andersen" userId="3e5b9027-db81-4bdb-8ff3-173865797b46" providerId="ADAL" clId="{9D011CE4-3A07-4EF0-9CE8-0A42826DC721}" dt="2024-09-19T12:12:15.321" v="139" actId="20577"/>
        <pc:sldMkLst>
          <pc:docMk/>
          <pc:sldMk cId="2290672695" sldId="378"/>
        </pc:sldMkLst>
        <pc:spChg chg="mod">
          <ac:chgData name="Martin Siemienski Andersen" userId="3e5b9027-db81-4bdb-8ff3-173865797b46" providerId="ADAL" clId="{9D011CE4-3A07-4EF0-9CE8-0A42826DC721}" dt="2024-09-19T12:12:15.321" v="139" actId="20577"/>
          <ac:spMkLst>
            <pc:docMk/>
            <pc:sldMk cId="2290672695" sldId="378"/>
            <ac:spMk id="2" creationId="{2AE54174-1567-90D1-9645-9CD017CB4834}"/>
          </ac:spMkLst>
        </pc:spChg>
        <pc:spChg chg="add del mod">
          <ac:chgData name="Martin Siemienski Andersen" userId="3e5b9027-db81-4bdb-8ff3-173865797b46" providerId="ADAL" clId="{9D011CE4-3A07-4EF0-9CE8-0A42826DC721}" dt="2024-09-19T12:12:08.626" v="135" actId="478"/>
          <ac:spMkLst>
            <pc:docMk/>
            <pc:sldMk cId="2290672695" sldId="378"/>
            <ac:spMk id="5" creationId="{B3C582D1-B76A-ED0D-A689-3984191D96FA}"/>
          </ac:spMkLst>
        </pc:spChg>
        <pc:picChg chg="del">
          <ac:chgData name="Martin Siemienski Andersen" userId="3e5b9027-db81-4bdb-8ff3-173865797b46" providerId="ADAL" clId="{9D011CE4-3A07-4EF0-9CE8-0A42826DC721}" dt="2024-09-19T10:59:21.060" v="0" actId="478"/>
          <ac:picMkLst>
            <pc:docMk/>
            <pc:sldMk cId="2290672695" sldId="378"/>
            <ac:picMk id="34" creationId="{00000000-0000-0000-0000-000000000000}"/>
          </ac:picMkLst>
        </pc:picChg>
      </pc:sldChg>
      <pc:sldChg chg="modSp mod">
        <pc:chgData name="Martin Siemienski Andersen" userId="3e5b9027-db81-4bdb-8ff3-173865797b46" providerId="ADAL" clId="{9D011CE4-3A07-4EF0-9CE8-0A42826DC721}" dt="2024-09-19T12:01:31.678" v="79" actId="20577"/>
        <pc:sldMkLst>
          <pc:docMk/>
          <pc:sldMk cId="1486622693" sldId="398"/>
        </pc:sldMkLst>
        <pc:spChg chg="mod">
          <ac:chgData name="Martin Siemienski Andersen" userId="3e5b9027-db81-4bdb-8ff3-173865797b46" providerId="ADAL" clId="{9D011CE4-3A07-4EF0-9CE8-0A42826DC721}" dt="2024-09-19T12:01:31.678" v="79" actId="20577"/>
          <ac:spMkLst>
            <pc:docMk/>
            <pc:sldMk cId="1486622693" sldId="398"/>
            <ac:spMk id="5" creationId="{241A9C4B-556F-4E1F-AFC7-EF77F79F5D64}"/>
          </ac:spMkLst>
        </pc:spChg>
      </pc:sldChg>
      <pc:sldChg chg="modSp mod">
        <pc:chgData name="Martin Siemienski Andersen" userId="3e5b9027-db81-4bdb-8ff3-173865797b46" providerId="ADAL" clId="{9D011CE4-3A07-4EF0-9CE8-0A42826DC721}" dt="2024-09-19T11:52:04.818" v="9" actId="12"/>
        <pc:sldMkLst>
          <pc:docMk/>
          <pc:sldMk cId="1823088426" sldId="440"/>
        </pc:sldMkLst>
        <pc:spChg chg="mod">
          <ac:chgData name="Martin Siemienski Andersen" userId="3e5b9027-db81-4bdb-8ff3-173865797b46" providerId="ADAL" clId="{9D011CE4-3A07-4EF0-9CE8-0A42826DC721}" dt="2024-09-19T11:52:04.818" v="9" actId="12"/>
          <ac:spMkLst>
            <pc:docMk/>
            <pc:sldMk cId="1823088426" sldId="440"/>
            <ac:spMk id="12" creationId="{BF218DFF-3866-57AE-F3BD-F9F02677E1E4}"/>
          </ac:spMkLst>
        </pc:spChg>
      </pc:sldChg>
      <pc:sldChg chg="modSp mod">
        <pc:chgData name="Martin Siemienski Andersen" userId="3e5b9027-db81-4bdb-8ff3-173865797b46" providerId="ADAL" clId="{9D011CE4-3A07-4EF0-9CE8-0A42826DC721}" dt="2024-09-19T11:00:23.823" v="5" actId="12"/>
        <pc:sldMkLst>
          <pc:docMk/>
          <pc:sldMk cId="3513650548" sldId="441"/>
        </pc:sldMkLst>
        <pc:spChg chg="mod">
          <ac:chgData name="Martin Siemienski Andersen" userId="3e5b9027-db81-4bdb-8ff3-173865797b46" providerId="ADAL" clId="{9D011CE4-3A07-4EF0-9CE8-0A42826DC721}" dt="2024-09-19T11:00:23.823" v="5" actId="12"/>
          <ac:spMkLst>
            <pc:docMk/>
            <pc:sldMk cId="3513650548" sldId="441"/>
            <ac:spMk id="6" creationId="{368098EE-C770-6E73-C59B-6A87E2446DE6}"/>
          </ac:spMkLst>
        </pc:spChg>
      </pc:sldChg>
      <pc:sldChg chg="modSp mod">
        <pc:chgData name="Martin Siemienski Andersen" userId="3e5b9027-db81-4bdb-8ff3-173865797b46" providerId="ADAL" clId="{9D011CE4-3A07-4EF0-9CE8-0A42826DC721}" dt="2024-09-19T12:04:02.897" v="134" actId="27636"/>
        <pc:sldMkLst>
          <pc:docMk/>
          <pc:sldMk cId="632666936" sldId="443"/>
        </pc:sldMkLst>
        <pc:spChg chg="mod">
          <ac:chgData name="Martin Siemienski Andersen" userId="3e5b9027-db81-4bdb-8ff3-173865797b46" providerId="ADAL" clId="{9D011CE4-3A07-4EF0-9CE8-0A42826DC721}" dt="2024-09-19T12:04:02.897" v="134" actId="27636"/>
          <ac:spMkLst>
            <pc:docMk/>
            <pc:sldMk cId="632666936" sldId="443"/>
            <ac:spMk id="4" creationId="{71D0887C-DAD1-1088-AFDE-63CE1DF610F1}"/>
          </ac:spMkLst>
        </pc:spChg>
      </pc:sldChg>
      <pc:sldChg chg="modSp mod">
        <pc:chgData name="Martin Siemienski Andersen" userId="3e5b9027-db81-4bdb-8ff3-173865797b46" providerId="ADAL" clId="{9D011CE4-3A07-4EF0-9CE8-0A42826DC721}" dt="2024-09-19T12:00:06.021" v="54" actId="20577"/>
        <pc:sldMkLst>
          <pc:docMk/>
          <pc:sldMk cId="435795675" sldId="450"/>
        </pc:sldMkLst>
        <pc:spChg chg="mod">
          <ac:chgData name="Martin Siemienski Andersen" userId="3e5b9027-db81-4bdb-8ff3-173865797b46" providerId="ADAL" clId="{9D011CE4-3A07-4EF0-9CE8-0A42826DC721}" dt="2024-09-19T12:00:06.021" v="54" actId="20577"/>
          <ac:spMkLst>
            <pc:docMk/>
            <pc:sldMk cId="435795675" sldId="450"/>
            <ac:spMk id="2" creationId="{5575362E-70A2-21B3-F6A3-37BDD50EBC0B}"/>
          </ac:spMkLst>
        </pc:spChg>
      </pc:sldChg>
    </pc:docChg>
  </pc:docChgLst>
  <pc:docChgLst>
    <pc:chgData name="Martin Siemienski Andersen" userId="3e5b9027-db81-4bdb-8ff3-173865797b46" providerId="ADAL" clId="{816B0276-33E0-44FE-9B64-1A0ABB741F32}"/>
    <pc:docChg chg="undo custSel addSld delSld modSld sldOrd modSection">
      <pc:chgData name="Martin Siemienski Andersen" userId="3e5b9027-db81-4bdb-8ff3-173865797b46" providerId="ADAL" clId="{816B0276-33E0-44FE-9B64-1A0ABB741F32}" dt="2024-06-17T10:32:58.469" v="6116" actId="729"/>
      <pc:docMkLst>
        <pc:docMk/>
      </pc:docMkLst>
      <pc:sldChg chg="modSp mod">
        <pc:chgData name="Martin Siemienski Andersen" userId="3e5b9027-db81-4bdb-8ff3-173865797b46" providerId="ADAL" clId="{816B0276-33E0-44FE-9B64-1A0ABB741F32}" dt="2024-06-12T07:02:03.295" v="1705" actId="27636"/>
        <pc:sldMkLst>
          <pc:docMk/>
          <pc:sldMk cId="2153325008" sldId="392"/>
        </pc:sldMkLst>
        <pc:spChg chg="mod">
          <ac:chgData name="Martin Siemienski Andersen" userId="3e5b9027-db81-4bdb-8ff3-173865797b46" providerId="ADAL" clId="{816B0276-33E0-44FE-9B64-1A0ABB741F32}" dt="2024-06-12T07:02:03.295" v="1705" actId="27636"/>
          <ac:spMkLst>
            <pc:docMk/>
            <pc:sldMk cId="2153325008" sldId="392"/>
            <ac:spMk id="6" creationId="{00000000-0000-0000-0000-000000000000}"/>
          </ac:spMkLst>
        </pc:spChg>
      </pc:sldChg>
      <pc:sldChg chg="modSp mod">
        <pc:chgData name="Martin Siemienski Andersen" userId="3e5b9027-db81-4bdb-8ff3-173865797b46" providerId="ADAL" clId="{816B0276-33E0-44FE-9B64-1A0ABB741F32}" dt="2024-06-12T07:01:50.919" v="1703" actId="2711"/>
        <pc:sldMkLst>
          <pc:docMk/>
          <pc:sldMk cId="1478130008" sldId="394"/>
        </pc:sldMkLst>
        <pc:spChg chg="mod">
          <ac:chgData name="Martin Siemienski Andersen" userId="3e5b9027-db81-4bdb-8ff3-173865797b46" providerId="ADAL" clId="{816B0276-33E0-44FE-9B64-1A0ABB741F32}" dt="2024-06-12T07:01:50.919" v="1703" actId="2711"/>
          <ac:spMkLst>
            <pc:docMk/>
            <pc:sldMk cId="1478130008" sldId="394"/>
            <ac:spMk id="5" creationId="{4A14AA0E-84B0-4A1D-A3D0-0564E2437D22}"/>
          </ac:spMkLst>
        </pc:spChg>
        <pc:spChg chg="mod">
          <ac:chgData name="Martin Siemienski Andersen" userId="3e5b9027-db81-4bdb-8ff3-173865797b46" providerId="ADAL" clId="{816B0276-33E0-44FE-9B64-1A0ABB741F32}" dt="2024-06-12T07:01:23.346" v="1689" actId="20577"/>
          <ac:spMkLst>
            <pc:docMk/>
            <pc:sldMk cId="1478130008" sldId="394"/>
            <ac:spMk id="7" creationId="{1499B006-8866-DD99-48FE-141A8E415516}"/>
          </ac:spMkLst>
        </pc:spChg>
      </pc:sldChg>
      <pc:sldChg chg="addSp delSp modSp mod">
        <pc:chgData name="Martin Siemienski Andersen" userId="3e5b9027-db81-4bdb-8ff3-173865797b46" providerId="ADAL" clId="{816B0276-33E0-44FE-9B64-1A0ABB741F32}" dt="2024-06-12T07:02:03.326" v="1706" actId="27636"/>
        <pc:sldMkLst>
          <pc:docMk/>
          <pc:sldMk cId="1375177018" sldId="395"/>
        </pc:sldMkLst>
        <pc:spChg chg="mod">
          <ac:chgData name="Martin Siemienski Andersen" userId="3e5b9027-db81-4bdb-8ff3-173865797b46" providerId="ADAL" clId="{816B0276-33E0-44FE-9B64-1A0ABB741F32}" dt="2024-06-12T07:02:03.326" v="1706" actId="27636"/>
          <ac:spMkLst>
            <pc:docMk/>
            <pc:sldMk cId="1375177018" sldId="395"/>
            <ac:spMk id="5" creationId="{7A5DBCB5-30B5-4884-B3C5-3D25A6AB17C8}"/>
          </ac:spMkLst>
        </pc:spChg>
        <pc:spChg chg="add mod">
          <ac:chgData name="Martin Siemienski Andersen" userId="3e5b9027-db81-4bdb-8ff3-173865797b46" providerId="ADAL" clId="{816B0276-33E0-44FE-9B64-1A0ABB741F32}" dt="2024-06-12T06:48:25.053" v="910" actId="20577"/>
          <ac:spMkLst>
            <pc:docMk/>
            <pc:sldMk cId="1375177018" sldId="395"/>
            <ac:spMk id="15" creationId="{1CBAE379-9880-6D9D-594D-92965056FE09}"/>
          </ac:spMkLst>
        </pc:spChg>
        <pc:spChg chg="add mod">
          <ac:chgData name="Martin Siemienski Andersen" userId="3e5b9027-db81-4bdb-8ff3-173865797b46" providerId="ADAL" clId="{816B0276-33E0-44FE-9B64-1A0ABB741F32}" dt="2024-06-12T06:48:27.440" v="912" actId="20577"/>
          <ac:spMkLst>
            <pc:docMk/>
            <pc:sldMk cId="1375177018" sldId="395"/>
            <ac:spMk id="17" creationId="{3F7D049C-8B94-CB05-04BA-F078013506D4}"/>
          </ac:spMkLst>
        </pc:spChg>
        <pc:picChg chg="mod">
          <ac:chgData name="Martin Siemienski Andersen" userId="3e5b9027-db81-4bdb-8ff3-173865797b46" providerId="ADAL" clId="{816B0276-33E0-44FE-9B64-1A0ABB741F32}" dt="2024-06-12T06:36:20.186" v="350" actId="1076"/>
          <ac:picMkLst>
            <pc:docMk/>
            <pc:sldMk cId="1375177018" sldId="395"/>
            <ac:picMk id="7" creationId="{A268B9A2-6EF0-410B-BBB3-8CEAC8942DAD}"/>
          </ac:picMkLst>
        </pc:picChg>
        <pc:picChg chg="mod">
          <ac:chgData name="Martin Siemienski Andersen" userId="3e5b9027-db81-4bdb-8ff3-173865797b46" providerId="ADAL" clId="{816B0276-33E0-44FE-9B64-1A0ABB741F32}" dt="2024-06-12T06:36:22.180" v="351" actId="1076"/>
          <ac:picMkLst>
            <pc:docMk/>
            <pc:sldMk cId="1375177018" sldId="395"/>
            <ac:picMk id="9" creationId="{22AD2179-4FAF-4345-BF1D-0C333C434662}"/>
          </ac:picMkLst>
        </pc:picChg>
        <pc:picChg chg="mod">
          <ac:chgData name="Martin Siemienski Andersen" userId="3e5b9027-db81-4bdb-8ff3-173865797b46" providerId="ADAL" clId="{816B0276-33E0-44FE-9B64-1A0ABB741F32}" dt="2024-06-12T06:37:25.138" v="385" actId="1076"/>
          <ac:picMkLst>
            <pc:docMk/>
            <pc:sldMk cId="1375177018" sldId="395"/>
            <ac:picMk id="11" creationId="{75147E56-E8AD-4286-8778-61DD4487C389}"/>
          </ac:picMkLst>
        </pc:picChg>
        <pc:picChg chg="mod">
          <ac:chgData name="Martin Siemienski Andersen" userId="3e5b9027-db81-4bdb-8ff3-173865797b46" providerId="ADAL" clId="{816B0276-33E0-44FE-9B64-1A0ABB741F32}" dt="2024-06-12T06:56:09.481" v="1225" actId="1076"/>
          <ac:picMkLst>
            <pc:docMk/>
            <pc:sldMk cId="1375177018" sldId="395"/>
            <ac:picMk id="16" creationId="{1D5F9353-43EB-4F30-BA4B-009F06573C6D}"/>
          </ac:picMkLst>
        </pc:picChg>
        <pc:cxnChg chg="add del mod">
          <ac:chgData name="Martin Siemienski Andersen" userId="3e5b9027-db81-4bdb-8ff3-173865797b46" providerId="ADAL" clId="{816B0276-33E0-44FE-9B64-1A0ABB741F32}" dt="2024-06-12T06:47:37.817" v="843" actId="478"/>
          <ac:cxnSpMkLst>
            <pc:docMk/>
            <pc:sldMk cId="1375177018" sldId="395"/>
            <ac:cxnSpMk id="3" creationId="{94C62397-7BAB-B602-A6B4-0EE1C7800FE7}"/>
          </ac:cxnSpMkLst>
        </pc:cxnChg>
        <pc:cxnChg chg="add del mod">
          <ac:chgData name="Martin Siemienski Andersen" userId="3e5b9027-db81-4bdb-8ff3-173865797b46" providerId="ADAL" clId="{816B0276-33E0-44FE-9B64-1A0ABB741F32}" dt="2024-06-12T06:47:35.194" v="840" actId="478"/>
          <ac:cxnSpMkLst>
            <pc:docMk/>
            <pc:sldMk cId="1375177018" sldId="395"/>
            <ac:cxnSpMk id="6" creationId="{5635B554-1A93-6BDC-0DF6-4C77696FE7CC}"/>
          </ac:cxnSpMkLst>
        </pc:cxnChg>
        <pc:cxnChg chg="add del mod">
          <ac:chgData name="Martin Siemienski Andersen" userId="3e5b9027-db81-4bdb-8ff3-173865797b46" providerId="ADAL" clId="{816B0276-33E0-44FE-9B64-1A0ABB741F32}" dt="2024-06-12T06:47:36.528" v="841" actId="478"/>
          <ac:cxnSpMkLst>
            <pc:docMk/>
            <pc:sldMk cId="1375177018" sldId="395"/>
            <ac:cxnSpMk id="10" creationId="{62E196E6-014D-0B3B-009E-D427BD8C7A04}"/>
          </ac:cxnSpMkLst>
        </pc:cxnChg>
        <pc:cxnChg chg="add del mod">
          <ac:chgData name="Martin Siemienski Andersen" userId="3e5b9027-db81-4bdb-8ff3-173865797b46" providerId="ADAL" clId="{816B0276-33E0-44FE-9B64-1A0ABB741F32}" dt="2024-06-12T06:47:37.079" v="842" actId="478"/>
          <ac:cxnSpMkLst>
            <pc:docMk/>
            <pc:sldMk cId="1375177018" sldId="395"/>
            <ac:cxnSpMk id="12" creationId="{872A199C-C555-3C51-0061-3AAF3A0AD26B}"/>
          </ac:cxnSpMkLst>
        </pc:cxnChg>
      </pc:sldChg>
      <pc:sldChg chg="delSp modSp mod">
        <pc:chgData name="Martin Siemienski Andersen" userId="3e5b9027-db81-4bdb-8ff3-173865797b46" providerId="ADAL" clId="{816B0276-33E0-44FE-9B64-1A0ABB741F32}" dt="2024-06-11T12:41:37.468" v="313" actId="1076"/>
        <pc:sldMkLst>
          <pc:docMk/>
          <pc:sldMk cId="1700315497" sldId="396"/>
        </pc:sldMkLst>
        <pc:picChg chg="del">
          <ac:chgData name="Martin Siemienski Andersen" userId="3e5b9027-db81-4bdb-8ff3-173865797b46" providerId="ADAL" clId="{816B0276-33E0-44FE-9B64-1A0ABB741F32}" dt="2024-06-11T12:41:06.778" v="309" actId="478"/>
          <ac:picMkLst>
            <pc:docMk/>
            <pc:sldMk cId="1700315497" sldId="396"/>
            <ac:picMk id="3" creationId="{90A2F59F-ACFB-DF9F-2C47-60D6F4B90B5A}"/>
          </ac:picMkLst>
        </pc:picChg>
        <pc:picChg chg="mod">
          <ac:chgData name="Martin Siemienski Andersen" userId="3e5b9027-db81-4bdb-8ff3-173865797b46" providerId="ADAL" clId="{816B0276-33E0-44FE-9B64-1A0ABB741F32}" dt="2024-06-11T12:41:37.468" v="313" actId="1076"/>
          <ac:picMkLst>
            <pc:docMk/>
            <pc:sldMk cId="1700315497" sldId="396"/>
            <ac:picMk id="13" creationId="{B84D9AD2-084D-4020-943D-6CD46DF26328}"/>
          </ac:picMkLst>
        </pc:picChg>
      </pc:sldChg>
      <pc:sldChg chg="addSp delSp modSp mod">
        <pc:chgData name="Martin Siemienski Andersen" userId="3e5b9027-db81-4bdb-8ff3-173865797b46" providerId="ADAL" clId="{816B0276-33E0-44FE-9B64-1A0ABB741F32}" dt="2024-06-12T07:03:22.386" v="1724" actId="20577"/>
        <pc:sldMkLst>
          <pc:docMk/>
          <pc:sldMk cId="505260638" sldId="397"/>
        </pc:sldMkLst>
        <pc:spChg chg="add mod">
          <ac:chgData name="Martin Siemienski Andersen" userId="3e5b9027-db81-4bdb-8ff3-173865797b46" providerId="ADAL" clId="{816B0276-33E0-44FE-9B64-1A0ABB741F32}" dt="2024-06-11T12:54:56.367" v="333" actId="1076"/>
          <ac:spMkLst>
            <pc:docMk/>
            <pc:sldMk cId="505260638" sldId="397"/>
            <ac:spMk id="3" creationId="{CA326154-E275-7DFC-B4CD-FF030B6733FC}"/>
          </ac:spMkLst>
        </pc:spChg>
        <pc:spChg chg="mod">
          <ac:chgData name="Martin Siemienski Andersen" userId="3e5b9027-db81-4bdb-8ff3-173865797b46" providerId="ADAL" clId="{816B0276-33E0-44FE-9B64-1A0ABB741F32}" dt="2024-06-12T07:03:22.386" v="1724" actId="20577"/>
          <ac:spMkLst>
            <pc:docMk/>
            <pc:sldMk cId="505260638" sldId="397"/>
            <ac:spMk id="5" creationId="{FD110EE9-DCBC-4581-BEB9-01437685B2CC}"/>
          </ac:spMkLst>
        </pc:spChg>
        <pc:picChg chg="add del">
          <ac:chgData name="Martin Siemienski Andersen" userId="3e5b9027-db81-4bdb-8ff3-173865797b46" providerId="ADAL" clId="{816B0276-33E0-44FE-9B64-1A0ABB741F32}" dt="2024-06-11T12:49:11.048" v="322" actId="478"/>
          <ac:picMkLst>
            <pc:docMk/>
            <pc:sldMk cId="505260638" sldId="397"/>
            <ac:picMk id="13" creationId="{7AE32A61-DB2B-4D77-B690-755576A11A00}"/>
          </ac:picMkLst>
        </pc:picChg>
      </pc:sldChg>
      <pc:sldChg chg="modSp mod setBg">
        <pc:chgData name="Martin Siemienski Andersen" userId="3e5b9027-db81-4bdb-8ff3-173865797b46" providerId="ADAL" clId="{816B0276-33E0-44FE-9B64-1A0ABB741F32}" dt="2024-06-17T08:37:29.272" v="5917" actId="404"/>
        <pc:sldMkLst>
          <pc:docMk/>
          <pc:sldMk cId="1486622693" sldId="398"/>
        </pc:sldMkLst>
        <pc:spChg chg="mod">
          <ac:chgData name="Martin Siemienski Andersen" userId="3e5b9027-db81-4bdb-8ff3-173865797b46" providerId="ADAL" clId="{816B0276-33E0-44FE-9B64-1A0ABB741F32}" dt="2024-06-17T08:37:29.272" v="5917" actId="404"/>
          <ac:spMkLst>
            <pc:docMk/>
            <pc:sldMk cId="1486622693" sldId="398"/>
            <ac:spMk id="4" creationId="{F5B5620B-2215-4D5C-B340-1F475BC33D49}"/>
          </ac:spMkLst>
        </pc:spChg>
        <pc:spChg chg="mod">
          <ac:chgData name="Martin Siemienski Andersen" userId="3e5b9027-db81-4bdb-8ff3-173865797b46" providerId="ADAL" clId="{816B0276-33E0-44FE-9B64-1A0ABB741F32}" dt="2024-06-17T08:36:46.267" v="5883" actId="15"/>
          <ac:spMkLst>
            <pc:docMk/>
            <pc:sldMk cId="1486622693" sldId="398"/>
            <ac:spMk id="5" creationId="{241A9C4B-556F-4E1F-AFC7-EF77F79F5D64}"/>
          </ac:spMkLst>
        </pc:spChg>
        <pc:picChg chg="mod">
          <ac:chgData name="Martin Siemienski Andersen" userId="3e5b9027-db81-4bdb-8ff3-173865797b46" providerId="ADAL" clId="{816B0276-33E0-44FE-9B64-1A0ABB741F32}" dt="2024-06-12T09:30:33.898" v="5539" actId="1076"/>
          <ac:picMkLst>
            <pc:docMk/>
            <pc:sldMk cId="1486622693" sldId="398"/>
            <ac:picMk id="7" creationId="{3C57E097-A649-47D6-9441-E2A1BD230DCF}"/>
          </ac:picMkLst>
        </pc:picChg>
      </pc:sldChg>
      <pc:sldChg chg="modSp mod ord">
        <pc:chgData name="Martin Siemienski Andersen" userId="3e5b9027-db81-4bdb-8ff3-173865797b46" providerId="ADAL" clId="{816B0276-33E0-44FE-9B64-1A0ABB741F32}" dt="2024-06-17T08:32:27.660" v="5606"/>
        <pc:sldMkLst>
          <pc:docMk/>
          <pc:sldMk cId="1979466771" sldId="401"/>
        </pc:sldMkLst>
        <pc:spChg chg="mod">
          <ac:chgData name="Martin Siemienski Andersen" userId="3e5b9027-db81-4bdb-8ff3-173865797b46" providerId="ADAL" clId="{816B0276-33E0-44FE-9B64-1A0ABB741F32}" dt="2024-06-12T12:03:25.194" v="5600" actId="1076"/>
          <ac:spMkLst>
            <pc:docMk/>
            <pc:sldMk cId="1979466771" sldId="401"/>
            <ac:spMk id="8" creationId="{80BEC149-682B-4727-AE31-73BB82D5F8B0}"/>
          </ac:spMkLst>
        </pc:spChg>
        <pc:spChg chg="mod">
          <ac:chgData name="Martin Siemienski Andersen" userId="3e5b9027-db81-4bdb-8ff3-173865797b46" providerId="ADAL" clId="{816B0276-33E0-44FE-9B64-1A0ABB741F32}" dt="2024-06-12T12:03:28.164" v="5601" actId="404"/>
          <ac:spMkLst>
            <pc:docMk/>
            <pc:sldMk cId="1979466771" sldId="401"/>
            <ac:spMk id="10" creationId="{442CC3CA-78E6-4E84-BE74-14CB00274675}"/>
          </ac:spMkLst>
        </pc:spChg>
        <pc:spChg chg="mod">
          <ac:chgData name="Martin Siemienski Andersen" userId="3e5b9027-db81-4bdb-8ff3-173865797b46" providerId="ADAL" clId="{816B0276-33E0-44FE-9B64-1A0ABB741F32}" dt="2024-06-12T12:03:35.539" v="5602" actId="404"/>
          <ac:spMkLst>
            <pc:docMk/>
            <pc:sldMk cId="1979466771" sldId="401"/>
            <ac:spMk id="12" creationId="{131DBA12-756D-4913-8E9C-E9754C5E3C62}"/>
          </ac:spMkLst>
        </pc:spChg>
      </pc:sldChg>
      <pc:sldChg chg="ord">
        <pc:chgData name="Martin Siemienski Andersen" userId="3e5b9027-db81-4bdb-8ff3-173865797b46" providerId="ADAL" clId="{816B0276-33E0-44FE-9B64-1A0ABB741F32}" dt="2024-06-17T08:32:27.660" v="5606"/>
        <pc:sldMkLst>
          <pc:docMk/>
          <pc:sldMk cId="3598587446" sldId="402"/>
        </pc:sldMkLst>
      </pc:sldChg>
      <pc:sldChg chg="add del mod modShow">
        <pc:chgData name="Martin Siemienski Andersen" userId="3e5b9027-db81-4bdb-8ff3-173865797b46" providerId="ADAL" clId="{816B0276-33E0-44FE-9B64-1A0ABB741F32}" dt="2024-06-17T10:32:58.469" v="6116" actId="729"/>
        <pc:sldMkLst>
          <pc:docMk/>
          <pc:sldMk cId="1955938946" sldId="407"/>
        </pc:sldMkLst>
      </pc:sldChg>
      <pc:sldChg chg="addSp modSp mod modShow">
        <pc:chgData name="Martin Siemienski Andersen" userId="3e5b9027-db81-4bdb-8ff3-173865797b46" providerId="ADAL" clId="{816B0276-33E0-44FE-9B64-1A0ABB741F32}" dt="2024-06-12T06:35:29.960" v="343" actId="14100"/>
        <pc:sldMkLst>
          <pc:docMk/>
          <pc:sldMk cId="3138823188" sldId="409"/>
        </pc:sldMkLst>
        <pc:picChg chg="add mod">
          <ac:chgData name="Martin Siemienski Andersen" userId="3e5b9027-db81-4bdb-8ff3-173865797b46" providerId="ADAL" clId="{816B0276-33E0-44FE-9B64-1A0ABB741F32}" dt="2024-06-12T06:35:29.960" v="343" actId="14100"/>
          <ac:picMkLst>
            <pc:docMk/>
            <pc:sldMk cId="3138823188" sldId="409"/>
            <ac:picMk id="4" creationId="{5765F6AD-FC90-25EF-8814-A08B6BEF9EC0}"/>
          </ac:picMkLst>
        </pc:picChg>
        <pc:picChg chg="mod">
          <ac:chgData name="Martin Siemienski Andersen" userId="3e5b9027-db81-4bdb-8ff3-173865797b46" providerId="ADAL" clId="{816B0276-33E0-44FE-9B64-1A0ABB741F32}" dt="2024-06-12T06:35:26.068" v="342" actId="1076"/>
          <ac:picMkLst>
            <pc:docMk/>
            <pc:sldMk cId="3138823188" sldId="409"/>
            <ac:picMk id="6" creationId="{3130C167-6D9F-4EC4-B8BE-15657C391D59}"/>
          </ac:picMkLst>
        </pc:picChg>
      </pc:sldChg>
      <pc:sldChg chg="del mod modShow">
        <pc:chgData name="Martin Siemienski Andersen" userId="3e5b9027-db81-4bdb-8ff3-173865797b46" providerId="ADAL" clId="{816B0276-33E0-44FE-9B64-1A0ABB741F32}" dt="2024-06-12T06:35:33.350" v="344" actId="47"/>
        <pc:sldMkLst>
          <pc:docMk/>
          <pc:sldMk cId="2760946852" sldId="410"/>
        </pc:sldMkLst>
      </pc:sldChg>
      <pc:sldChg chg="ord">
        <pc:chgData name="Martin Siemienski Andersen" userId="3e5b9027-db81-4bdb-8ff3-173865797b46" providerId="ADAL" clId="{816B0276-33E0-44FE-9B64-1A0ABB741F32}" dt="2024-06-17T08:32:33.623" v="5608"/>
        <pc:sldMkLst>
          <pc:docMk/>
          <pc:sldMk cId="3723827503" sldId="411"/>
        </pc:sldMkLst>
      </pc:sldChg>
      <pc:sldChg chg="ord">
        <pc:chgData name="Martin Siemienski Andersen" userId="3e5b9027-db81-4bdb-8ff3-173865797b46" providerId="ADAL" clId="{816B0276-33E0-44FE-9B64-1A0ABB741F32}" dt="2024-06-17T08:32:58.210" v="5618"/>
        <pc:sldMkLst>
          <pc:docMk/>
          <pc:sldMk cId="845147470" sldId="412"/>
        </pc:sldMkLst>
      </pc:sldChg>
      <pc:sldChg chg="ord">
        <pc:chgData name="Martin Siemienski Andersen" userId="3e5b9027-db81-4bdb-8ff3-173865797b46" providerId="ADAL" clId="{816B0276-33E0-44FE-9B64-1A0ABB741F32}" dt="2024-06-17T08:32:42.622" v="5610"/>
        <pc:sldMkLst>
          <pc:docMk/>
          <pc:sldMk cId="3037661152" sldId="413"/>
        </pc:sldMkLst>
      </pc:sldChg>
      <pc:sldChg chg="setBg">
        <pc:chgData name="Martin Siemienski Andersen" userId="3e5b9027-db81-4bdb-8ff3-173865797b46" providerId="ADAL" clId="{816B0276-33E0-44FE-9B64-1A0ABB741F32}" dt="2024-06-11T12:43:47.659" v="317"/>
        <pc:sldMkLst>
          <pc:docMk/>
          <pc:sldMk cId="12107964" sldId="414"/>
        </pc:sldMkLst>
      </pc:sldChg>
      <pc:sldChg chg="modSp add del mod ord">
        <pc:chgData name="Martin Siemienski Andersen" userId="3e5b9027-db81-4bdb-8ff3-173865797b46" providerId="ADAL" clId="{816B0276-33E0-44FE-9B64-1A0ABB741F32}" dt="2024-06-12T12:02:39.906" v="5541" actId="47"/>
        <pc:sldMkLst>
          <pc:docMk/>
          <pc:sldMk cId="2344570945" sldId="429"/>
        </pc:sldMkLst>
        <pc:spChg chg="mod">
          <ac:chgData name="Martin Siemienski Andersen" userId="3e5b9027-db81-4bdb-8ff3-173865797b46" providerId="ADAL" clId="{816B0276-33E0-44FE-9B64-1A0ABB741F32}" dt="2024-06-11T12:16:41.332" v="5" actId="27636"/>
          <ac:spMkLst>
            <pc:docMk/>
            <pc:sldMk cId="2344570945" sldId="429"/>
            <ac:spMk id="5" creationId="{F3CAC0C4-EB3F-3327-8F43-89D4130621CD}"/>
          </ac:spMkLst>
        </pc:spChg>
      </pc:sldChg>
      <pc:sldChg chg="modSp mod ord">
        <pc:chgData name="Martin Siemienski Andersen" userId="3e5b9027-db81-4bdb-8ff3-173865797b46" providerId="ADAL" clId="{816B0276-33E0-44FE-9B64-1A0ABB741F32}" dt="2024-06-17T10:32:09.573" v="6101"/>
        <pc:sldMkLst>
          <pc:docMk/>
          <pc:sldMk cId="4294393476" sldId="434"/>
        </pc:sldMkLst>
        <pc:spChg chg="mod">
          <ac:chgData name="Martin Siemienski Andersen" userId="3e5b9027-db81-4bdb-8ff3-173865797b46" providerId="ADAL" clId="{816B0276-33E0-44FE-9B64-1A0ABB741F32}" dt="2024-06-17T10:31:55.787" v="6099" actId="113"/>
          <ac:spMkLst>
            <pc:docMk/>
            <pc:sldMk cId="4294393476" sldId="434"/>
            <ac:spMk id="5" creationId="{B735D18A-0288-6507-0214-0F91B518E50A}"/>
          </ac:spMkLst>
        </pc:spChg>
      </pc:sldChg>
      <pc:sldChg chg="delSp modSp mod setBg">
        <pc:chgData name="Martin Siemienski Andersen" userId="3e5b9027-db81-4bdb-8ff3-173865797b46" providerId="ADAL" clId="{816B0276-33E0-44FE-9B64-1A0ABB741F32}" dt="2024-06-17T08:35:51.212" v="5847" actId="20577"/>
        <pc:sldMkLst>
          <pc:docMk/>
          <pc:sldMk cId="2585664219" sldId="435"/>
        </pc:sldMkLst>
        <pc:spChg chg="mod">
          <ac:chgData name="Martin Siemienski Andersen" userId="3e5b9027-db81-4bdb-8ff3-173865797b46" providerId="ADAL" clId="{816B0276-33E0-44FE-9B64-1A0ABB741F32}" dt="2024-06-17T08:35:51.212" v="5847" actId="20577"/>
          <ac:spMkLst>
            <pc:docMk/>
            <pc:sldMk cId="2585664219" sldId="435"/>
            <ac:spMk id="3" creationId="{580D1D53-875F-B975-4C91-14426F58FF01}"/>
          </ac:spMkLst>
        </pc:spChg>
        <pc:spChg chg="mod">
          <ac:chgData name="Martin Siemienski Andersen" userId="3e5b9027-db81-4bdb-8ff3-173865797b46" providerId="ADAL" clId="{816B0276-33E0-44FE-9B64-1A0ABB741F32}" dt="2024-06-17T08:34:09.283" v="5663" actId="6549"/>
          <ac:spMkLst>
            <pc:docMk/>
            <pc:sldMk cId="2585664219" sldId="435"/>
            <ac:spMk id="4" creationId="{F4C0D73C-90CB-4A94-BA8E-EC1643E5B3B2}"/>
          </ac:spMkLst>
        </pc:spChg>
        <pc:spChg chg="mod">
          <ac:chgData name="Martin Siemienski Andersen" userId="3e5b9027-db81-4bdb-8ff3-173865797b46" providerId="ADAL" clId="{816B0276-33E0-44FE-9B64-1A0ABB741F32}" dt="2024-06-17T08:34:56.666" v="5671" actId="1076"/>
          <ac:spMkLst>
            <pc:docMk/>
            <pc:sldMk cId="2585664219" sldId="435"/>
            <ac:spMk id="5" creationId="{DEC10A41-8A85-1079-F24E-EE60FAF092FB}"/>
          </ac:spMkLst>
        </pc:spChg>
        <pc:picChg chg="del mod">
          <ac:chgData name="Martin Siemienski Andersen" userId="3e5b9027-db81-4bdb-8ff3-173865797b46" providerId="ADAL" clId="{816B0276-33E0-44FE-9B64-1A0ABB741F32}" dt="2024-06-17T08:34:46.415" v="5668" actId="478"/>
          <ac:picMkLst>
            <pc:docMk/>
            <pc:sldMk cId="2585664219" sldId="435"/>
            <ac:picMk id="11" creationId="{0429E874-5A92-6707-C2AC-9AD883822EF5}"/>
          </ac:picMkLst>
        </pc:picChg>
      </pc:sldChg>
      <pc:sldChg chg="modSp mod ord setBg modShow">
        <pc:chgData name="Martin Siemienski Andersen" userId="3e5b9027-db81-4bdb-8ff3-173865797b46" providerId="ADAL" clId="{816B0276-33E0-44FE-9B64-1A0ABB741F32}" dt="2024-06-17T08:32:47.431" v="5614"/>
        <pc:sldMkLst>
          <pc:docMk/>
          <pc:sldMk cId="2761516792" sldId="438"/>
        </pc:sldMkLst>
        <pc:picChg chg="mod">
          <ac:chgData name="Martin Siemienski Andersen" userId="3e5b9027-db81-4bdb-8ff3-173865797b46" providerId="ADAL" clId="{816B0276-33E0-44FE-9B64-1A0ABB741F32}" dt="2024-06-11T12:41:26.309" v="311" actId="1076"/>
          <ac:picMkLst>
            <pc:docMk/>
            <pc:sldMk cId="2761516792" sldId="438"/>
            <ac:picMk id="6" creationId="{F3869B87-6D79-8E3C-FCE4-5BC0726DD0AA}"/>
          </ac:picMkLst>
        </pc:picChg>
        <pc:picChg chg="mod">
          <ac:chgData name="Martin Siemienski Andersen" userId="3e5b9027-db81-4bdb-8ff3-173865797b46" providerId="ADAL" clId="{816B0276-33E0-44FE-9B64-1A0ABB741F32}" dt="2024-06-11T12:41:28.525" v="312" actId="1076"/>
          <ac:picMkLst>
            <pc:docMk/>
            <pc:sldMk cId="2761516792" sldId="438"/>
            <ac:picMk id="9" creationId="{7F4276B0-FDD8-434E-A3B7-35EA4BAD02BC}"/>
          </ac:picMkLst>
        </pc:picChg>
      </pc:sldChg>
      <pc:sldChg chg="addSp delSp modSp mod setBg modClrScheme chgLayout">
        <pc:chgData name="Martin Siemienski Andersen" userId="3e5b9027-db81-4bdb-8ff3-173865797b46" providerId="ADAL" clId="{816B0276-33E0-44FE-9B64-1A0ABB741F32}" dt="2024-06-17T08:40:26.178" v="6090" actId="1076"/>
        <pc:sldMkLst>
          <pc:docMk/>
          <pc:sldMk cId="3335122175" sldId="439"/>
        </pc:sldMkLst>
        <pc:spChg chg="del">
          <ac:chgData name="Martin Siemienski Andersen" userId="3e5b9027-db81-4bdb-8ff3-173865797b46" providerId="ADAL" clId="{816B0276-33E0-44FE-9B64-1A0ABB741F32}" dt="2024-06-12T07:04:36.838" v="1726" actId="700"/>
          <ac:spMkLst>
            <pc:docMk/>
            <pc:sldMk cId="3335122175" sldId="439"/>
            <ac:spMk id="2" creationId="{A0956634-9E76-D3E0-0766-C2334513B7B5}"/>
          </ac:spMkLst>
        </pc:spChg>
        <pc:spChg chg="mod ord">
          <ac:chgData name="Martin Siemienski Andersen" userId="3e5b9027-db81-4bdb-8ff3-173865797b46" providerId="ADAL" clId="{816B0276-33E0-44FE-9B64-1A0ABB741F32}" dt="2024-06-12T07:04:36.838" v="1726" actId="700"/>
          <ac:spMkLst>
            <pc:docMk/>
            <pc:sldMk cId="3335122175" sldId="439"/>
            <ac:spMk id="3" creationId="{FE94B308-F30A-F172-1C0C-331A0F63FB57}"/>
          </ac:spMkLst>
        </pc:spChg>
        <pc:spChg chg="mod ord">
          <ac:chgData name="Martin Siemienski Andersen" userId="3e5b9027-db81-4bdb-8ff3-173865797b46" providerId="ADAL" clId="{816B0276-33E0-44FE-9B64-1A0ABB741F32}" dt="2024-06-17T08:37:25.402" v="5915" actId="404"/>
          <ac:spMkLst>
            <pc:docMk/>
            <pc:sldMk cId="3335122175" sldId="439"/>
            <ac:spMk id="4" creationId="{FCCA6B3C-6BE5-D44E-4A2F-FBC2130AE6BF}"/>
          </ac:spMkLst>
        </pc:spChg>
        <pc:spChg chg="mod ord">
          <ac:chgData name="Martin Siemienski Andersen" userId="3e5b9027-db81-4bdb-8ff3-173865797b46" providerId="ADAL" clId="{816B0276-33E0-44FE-9B64-1A0ABB741F32}" dt="2024-06-12T07:34:21.966" v="3748" actId="27636"/>
          <ac:spMkLst>
            <pc:docMk/>
            <pc:sldMk cId="3335122175" sldId="439"/>
            <ac:spMk id="5" creationId="{7FE439F8-9BFF-C285-7662-1CBB92DF4C3A}"/>
          </ac:spMkLst>
        </pc:spChg>
        <pc:spChg chg="add mod">
          <ac:chgData name="Martin Siemienski Andersen" userId="3e5b9027-db81-4bdb-8ff3-173865797b46" providerId="ADAL" clId="{816B0276-33E0-44FE-9B64-1A0ABB741F32}" dt="2024-06-17T08:40:26.178" v="6090" actId="1076"/>
          <ac:spMkLst>
            <pc:docMk/>
            <pc:sldMk cId="3335122175" sldId="439"/>
            <ac:spMk id="6" creationId="{C11592BD-AAD1-BC06-8E44-A1BE722CD3D2}"/>
          </ac:spMkLst>
        </pc:spChg>
      </pc:sldChg>
      <pc:sldChg chg="mod ord modShow">
        <pc:chgData name="Martin Siemienski Andersen" userId="3e5b9027-db81-4bdb-8ff3-173865797b46" providerId="ADAL" clId="{816B0276-33E0-44FE-9B64-1A0ABB741F32}" dt="2024-06-17T08:32:52.550" v="5616"/>
        <pc:sldMkLst>
          <pc:docMk/>
          <pc:sldMk cId="1823088426" sldId="440"/>
        </pc:sldMkLst>
      </pc:sldChg>
      <pc:sldChg chg="addSp delSp modSp new mod">
        <pc:chgData name="Martin Siemienski Andersen" userId="3e5b9027-db81-4bdb-8ff3-173865797b46" providerId="ADAL" clId="{816B0276-33E0-44FE-9B64-1A0ABB741F32}" dt="2024-06-17T08:33:41.451" v="5637" actId="20577"/>
        <pc:sldMkLst>
          <pc:docMk/>
          <pc:sldMk cId="3513650548" sldId="441"/>
        </pc:sldMkLst>
        <pc:spChg chg="mod">
          <ac:chgData name="Martin Siemienski Andersen" userId="3e5b9027-db81-4bdb-8ff3-173865797b46" providerId="ADAL" clId="{816B0276-33E0-44FE-9B64-1A0ABB741F32}" dt="2024-06-12T06:55:45.603" v="1221" actId="20577"/>
          <ac:spMkLst>
            <pc:docMk/>
            <pc:sldMk cId="3513650548" sldId="441"/>
            <ac:spMk id="3" creationId="{D2EB8965-806F-33E1-9C92-EF1E9EBACFA6}"/>
          </ac:spMkLst>
        </pc:spChg>
        <pc:spChg chg="mod">
          <ac:chgData name="Martin Siemienski Andersen" userId="3e5b9027-db81-4bdb-8ff3-173865797b46" providerId="ADAL" clId="{816B0276-33E0-44FE-9B64-1A0ABB741F32}" dt="2024-06-17T08:33:41.451" v="5637" actId="20577"/>
          <ac:spMkLst>
            <pc:docMk/>
            <pc:sldMk cId="3513650548" sldId="441"/>
            <ac:spMk id="4" creationId="{94FC1F26-E300-FA07-8CB9-F4C06752D4B6}"/>
          </ac:spMkLst>
        </pc:spChg>
        <pc:spChg chg="add mod">
          <ac:chgData name="Martin Siemienski Andersen" userId="3e5b9027-db81-4bdb-8ff3-173865797b46" providerId="ADAL" clId="{816B0276-33E0-44FE-9B64-1A0ABB741F32}" dt="2024-06-11T12:29:21.845" v="173" actId="6549"/>
          <ac:spMkLst>
            <pc:docMk/>
            <pc:sldMk cId="3513650548" sldId="441"/>
            <ac:spMk id="6" creationId="{368098EE-C770-6E73-C59B-6A87E2446DE6}"/>
          </ac:spMkLst>
        </pc:spChg>
        <pc:picChg chg="add del mod">
          <ac:chgData name="Martin Siemienski Andersen" userId="3e5b9027-db81-4bdb-8ff3-173865797b46" providerId="ADAL" clId="{816B0276-33E0-44FE-9B64-1A0ABB741F32}" dt="2024-06-12T06:47:02.984" v="833" actId="478"/>
          <ac:picMkLst>
            <pc:docMk/>
            <pc:sldMk cId="3513650548" sldId="441"/>
            <ac:picMk id="7" creationId="{A102F217-24C3-53AC-55C2-CE6707147608}"/>
          </ac:picMkLst>
        </pc:picChg>
      </pc:sldChg>
      <pc:sldChg chg="modSp add mod ord modShow">
        <pc:chgData name="Martin Siemienski Andersen" userId="3e5b9027-db81-4bdb-8ff3-173865797b46" providerId="ADAL" clId="{816B0276-33E0-44FE-9B64-1A0ABB741F32}" dt="2024-06-17T08:32:45.332" v="5612"/>
        <pc:sldMkLst>
          <pc:docMk/>
          <pc:sldMk cId="263422117" sldId="442"/>
        </pc:sldMkLst>
        <pc:spChg chg="mod">
          <ac:chgData name="Martin Siemienski Andersen" userId="3e5b9027-db81-4bdb-8ff3-173865797b46" providerId="ADAL" clId="{816B0276-33E0-44FE-9B64-1A0ABB741F32}" dt="2024-06-12T07:02:03.358" v="1708" actId="27636"/>
          <ac:spMkLst>
            <pc:docMk/>
            <pc:sldMk cId="263422117" sldId="442"/>
            <ac:spMk id="5" creationId="{FD110EE9-DCBC-4581-BEB9-01437685B2CC}"/>
          </ac:spMkLst>
        </pc:spChg>
      </pc:sldChg>
      <pc:sldChg chg="addSp modSp new mod setBg">
        <pc:chgData name="Martin Siemienski Andersen" userId="3e5b9027-db81-4bdb-8ff3-173865797b46" providerId="ADAL" clId="{816B0276-33E0-44FE-9B64-1A0ABB741F32}" dt="2024-06-17T08:40:14.949" v="6089" actId="6549"/>
        <pc:sldMkLst>
          <pc:docMk/>
          <pc:sldMk cId="632666936" sldId="443"/>
        </pc:sldMkLst>
        <pc:spChg chg="mod">
          <ac:chgData name="Martin Siemienski Andersen" userId="3e5b9027-db81-4bdb-8ff3-173865797b46" providerId="ADAL" clId="{816B0276-33E0-44FE-9B64-1A0ABB741F32}" dt="2024-06-17T08:40:14.949" v="6089" actId="6549"/>
          <ac:spMkLst>
            <pc:docMk/>
            <pc:sldMk cId="632666936" sldId="443"/>
            <ac:spMk id="3" creationId="{DC49E8EB-8D1A-C070-24B5-AE7C0D16906F}"/>
          </ac:spMkLst>
        </pc:spChg>
        <pc:spChg chg="mod">
          <ac:chgData name="Martin Siemienski Andersen" userId="3e5b9027-db81-4bdb-8ff3-173865797b46" providerId="ADAL" clId="{816B0276-33E0-44FE-9B64-1A0ABB741F32}" dt="2024-06-17T08:39:35.988" v="6049" actId="20577"/>
          <ac:spMkLst>
            <pc:docMk/>
            <pc:sldMk cId="632666936" sldId="443"/>
            <ac:spMk id="4" creationId="{71D0887C-DAD1-1088-AFDE-63CE1DF610F1}"/>
          </ac:spMkLst>
        </pc:spChg>
        <pc:spChg chg="add mod">
          <ac:chgData name="Martin Siemienski Andersen" userId="3e5b9027-db81-4bdb-8ff3-173865797b46" providerId="ADAL" clId="{816B0276-33E0-44FE-9B64-1A0ABB741F32}" dt="2024-06-12T08:37:34.616" v="5040" actId="1076"/>
          <ac:spMkLst>
            <pc:docMk/>
            <pc:sldMk cId="632666936" sldId="443"/>
            <ac:spMk id="6" creationId="{74CF9BA6-9076-0C47-3FAE-2DE521169D00}"/>
          </ac:spMkLst>
        </pc:spChg>
      </pc:sldChg>
      <pc:sldChg chg="modSp new del mod">
        <pc:chgData name="Martin Siemienski Andersen" userId="3e5b9027-db81-4bdb-8ff3-173865797b46" providerId="ADAL" clId="{816B0276-33E0-44FE-9B64-1A0ABB741F32}" dt="2024-06-12T12:03:21.257" v="5599" actId="47"/>
        <pc:sldMkLst>
          <pc:docMk/>
          <pc:sldMk cId="1452534627" sldId="444"/>
        </pc:sldMkLst>
        <pc:spChg chg="mod">
          <ac:chgData name="Martin Siemienski Andersen" userId="3e5b9027-db81-4bdb-8ff3-173865797b46" providerId="ADAL" clId="{816B0276-33E0-44FE-9B64-1A0ABB741F32}" dt="2024-06-12T08:58:55.234" v="5315" actId="20577"/>
          <ac:spMkLst>
            <pc:docMk/>
            <pc:sldMk cId="1452534627" sldId="444"/>
            <ac:spMk id="4" creationId="{C9F1F390-B650-EF6D-9761-35FE15ADC24C}"/>
          </ac:spMkLst>
        </pc:spChg>
        <pc:spChg chg="mod">
          <ac:chgData name="Martin Siemienski Andersen" userId="3e5b9027-db81-4bdb-8ff3-173865797b46" providerId="ADAL" clId="{816B0276-33E0-44FE-9B64-1A0ABB741F32}" dt="2024-06-12T08:59:15.993" v="5330" actId="20577"/>
          <ac:spMkLst>
            <pc:docMk/>
            <pc:sldMk cId="1452534627" sldId="444"/>
            <ac:spMk id="5" creationId="{51441E22-19E0-2526-2ED0-89079923F985}"/>
          </ac:spMkLst>
        </pc:spChg>
      </pc:sldChg>
      <pc:sldChg chg="modSp add mod">
        <pc:chgData name="Martin Siemienski Andersen" userId="3e5b9027-db81-4bdb-8ff3-173865797b46" providerId="ADAL" clId="{816B0276-33E0-44FE-9B64-1A0ABB741F32}" dt="2024-06-12T12:03:14.820" v="5598" actId="20577"/>
        <pc:sldMkLst>
          <pc:docMk/>
          <pc:sldMk cId="227199961" sldId="445"/>
        </pc:sldMkLst>
        <pc:spChg chg="mod">
          <ac:chgData name="Martin Siemienski Andersen" userId="3e5b9027-db81-4bdb-8ff3-173865797b46" providerId="ADAL" clId="{816B0276-33E0-44FE-9B64-1A0ABB741F32}" dt="2024-06-12T12:03:14.820" v="5598" actId="20577"/>
          <ac:spMkLst>
            <pc:docMk/>
            <pc:sldMk cId="227199961" sldId="445"/>
            <ac:spMk id="10" creationId="{F5A0C792-9410-46FC-8094-5BC6B7A2FFBD}"/>
          </ac:spMkLst>
        </pc:spChg>
      </pc:sldChg>
      <pc:sldChg chg="modSp add mod">
        <pc:chgData name="Martin Siemienski Andersen" userId="3e5b9027-db81-4bdb-8ff3-173865797b46" providerId="ADAL" clId="{816B0276-33E0-44FE-9B64-1A0ABB741F32}" dt="2024-06-17T10:31:50.294" v="6098" actId="113"/>
        <pc:sldMkLst>
          <pc:docMk/>
          <pc:sldMk cId="1962980669" sldId="446"/>
        </pc:sldMkLst>
        <pc:spChg chg="mod">
          <ac:chgData name="Martin Siemienski Andersen" userId="3e5b9027-db81-4bdb-8ff3-173865797b46" providerId="ADAL" clId="{816B0276-33E0-44FE-9B64-1A0ABB741F32}" dt="2024-06-17T10:31:50.294" v="6098" actId="113"/>
          <ac:spMkLst>
            <pc:docMk/>
            <pc:sldMk cId="1962980669" sldId="446"/>
            <ac:spMk id="5" creationId="{B735D18A-0288-6507-0214-0F91B518E50A}"/>
          </ac:spMkLst>
        </pc:spChg>
      </pc:sldChg>
      <pc:sldChg chg="add del">
        <pc:chgData name="Martin Siemienski Andersen" userId="3e5b9027-db81-4bdb-8ff3-173865797b46" providerId="ADAL" clId="{816B0276-33E0-44FE-9B64-1A0ABB741F32}" dt="2024-06-17T10:30:59.003" v="6093"/>
        <pc:sldMkLst>
          <pc:docMk/>
          <pc:sldMk cId="1803474181" sldId="447"/>
        </pc:sldMkLst>
      </pc:sldChg>
      <pc:sldChg chg="add">
        <pc:chgData name="Martin Siemienski Andersen" userId="3e5b9027-db81-4bdb-8ff3-173865797b46" providerId="ADAL" clId="{816B0276-33E0-44FE-9B64-1A0ABB741F32}" dt="2024-06-17T10:32:21.481" v="6102"/>
        <pc:sldMkLst>
          <pc:docMk/>
          <pc:sldMk cId="3120135094" sldId="447"/>
        </pc:sldMkLst>
      </pc:sldChg>
      <pc:sldChg chg="add del">
        <pc:chgData name="Martin Siemienski Andersen" userId="3e5b9027-db81-4bdb-8ff3-173865797b46" providerId="ADAL" clId="{816B0276-33E0-44FE-9B64-1A0ABB741F32}" dt="2024-06-17T10:31:02.680" v="6095"/>
        <pc:sldMkLst>
          <pc:docMk/>
          <pc:sldMk cId="4064903520" sldId="447"/>
        </pc:sldMkLst>
      </pc:sldChg>
      <pc:sldChg chg="add del">
        <pc:chgData name="Martin Siemienski Andersen" userId="3e5b9027-db81-4bdb-8ff3-173865797b46" providerId="ADAL" clId="{816B0276-33E0-44FE-9B64-1A0ABB741F32}" dt="2024-06-17T10:32:34.935" v="6104" actId="47"/>
        <pc:sldMkLst>
          <pc:docMk/>
          <pc:sldMk cId="895777133" sldId="448"/>
        </pc:sldMkLst>
      </pc:sldChg>
      <pc:sldChg chg="addSp delSp modSp add mod">
        <pc:chgData name="Martin Siemienski Andersen" userId="3e5b9027-db81-4bdb-8ff3-173865797b46" providerId="ADAL" clId="{816B0276-33E0-44FE-9B64-1A0ABB741F32}" dt="2024-06-17T10:32:44.627" v="6113" actId="20577"/>
        <pc:sldMkLst>
          <pc:docMk/>
          <pc:sldMk cId="2451635362" sldId="448"/>
        </pc:sldMkLst>
        <pc:spChg chg="mod">
          <ac:chgData name="Martin Siemienski Andersen" userId="3e5b9027-db81-4bdb-8ff3-173865797b46" providerId="ADAL" clId="{816B0276-33E0-44FE-9B64-1A0ABB741F32}" dt="2024-06-17T10:32:44.627" v="6113" actId="20577"/>
          <ac:spMkLst>
            <pc:docMk/>
            <pc:sldMk cId="2451635362" sldId="448"/>
            <ac:spMk id="4" creationId="{59C70F1C-A4DA-997F-51B4-3736B4CD1A39}"/>
          </ac:spMkLst>
        </pc:spChg>
        <pc:spChg chg="del">
          <ac:chgData name="Martin Siemienski Andersen" userId="3e5b9027-db81-4bdb-8ff3-173865797b46" providerId="ADAL" clId="{816B0276-33E0-44FE-9B64-1A0ABB741F32}" dt="2024-06-17T10:32:38.553" v="6106" actId="478"/>
          <ac:spMkLst>
            <pc:docMk/>
            <pc:sldMk cId="2451635362" sldId="448"/>
            <ac:spMk id="5" creationId="{B735D18A-0288-6507-0214-0F91B518E50A}"/>
          </ac:spMkLst>
        </pc:spChg>
        <pc:spChg chg="add mod">
          <ac:chgData name="Martin Siemienski Andersen" userId="3e5b9027-db81-4bdb-8ff3-173865797b46" providerId="ADAL" clId="{816B0276-33E0-44FE-9B64-1A0ABB741F32}" dt="2024-06-17T10:32:38.553" v="6106" actId="478"/>
          <ac:spMkLst>
            <pc:docMk/>
            <pc:sldMk cId="2451635362" sldId="448"/>
            <ac:spMk id="7" creationId="{9F9C0BC7-C336-1E8F-F0D9-609A0D60C17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2025-08-20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jpeg>
</file>

<file path=ppt/media/image14.png>
</file>

<file path=ppt/media/image15.png>
</file>

<file path=ppt/media/image16.png>
</file>

<file path=ppt/media/image17.jpg>
</file>

<file path=ppt/media/image18.png>
</file>

<file path=ppt/media/image19.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g>
</file>

<file path=ppt/media/image37.png>
</file>

<file path=ppt/media/image38.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2025-08-20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Får de studerende til at </a:t>
            </a:r>
            <a:r>
              <a:rPr lang="da-DK"/>
              <a:t>fortælle hvad der sker</a:t>
            </a:r>
            <a:endParaRPr lang="en-DK"/>
          </a:p>
        </p:txBody>
      </p:sp>
      <p:sp>
        <p:nvSpPr>
          <p:cNvPr id="4" name="Slide Number Placeholder 3"/>
          <p:cNvSpPr>
            <a:spLocks noGrp="1"/>
          </p:cNvSpPr>
          <p:nvPr>
            <p:ph type="sldNum" sz="quarter" idx="5"/>
          </p:nvPr>
        </p:nvSpPr>
        <p:spPr/>
        <p:txBody>
          <a:bodyPr/>
          <a:lstStyle/>
          <a:p>
            <a:fld id="{8C896355-3DDC-9949-861F-AD0908BFCC23}" type="slidenum">
              <a:rPr lang="en-US" smtClean="0"/>
              <a:t>33</a:t>
            </a:fld>
            <a:endParaRPr lang="en-US"/>
          </a:p>
        </p:txBody>
      </p:sp>
    </p:spTree>
    <p:extLst>
      <p:ext uri="{BB962C8B-B14F-4D97-AF65-F5344CB8AC3E}">
        <p14:creationId xmlns:p14="http://schemas.microsoft.com/office/powerpoint/2010/main" val="33429094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rugerguide">
    <p:spTree>
      <p:nvGrpSpPr>
        <p:cNvPr id="1" name=""/>
        <p:cNvGrpSpPr/>
        <p:nvPr/>
      </p:nvGrpSpPr>
      <p:grpSpPr>
        <a:xfrm>
          <a:off x="0" y="0"/>
          <a:ext cx="0" cy="0"/>
          <a:chOff x="0" y="0"/>
          <a:chExt cx="0" cy="0"/>
        </a:xfrm>
      </p:grpSpPr>
      <p:sp>
        <p:nvSpPr>
          <p:cNvPr id="2" name="Rektangel 1"/>
          <p:cNvSpPr/>
          <p:nvPr userDrawn="1"/>
        </p:nvSpPr>
        <p:spPr>
          <a:xfrm>
            <a:off x="505731" y="1155050"/>
            <a:ext cx="8091261" cy="369332"/>
          </a:xfrm>
          <a:prstGeom prst="rect">
            <a:avLst/>
          </a:prstGeom>
        </p:spPr>
        <p:txBody>
          <a:bodyPr wrap="square">
            <a:spAutoFit/>
          </a:bodyPr>
          <a:lstStyle/>
          <a:p>
            <a:r>
              <a:rPr lang="en-US" dirty="0">
                <a:solidFill>
                  <a:srgbClr val="DF6752"/>
                </a:solidFill>
              </a:rPr>
              <a:t>- SLET DETTE SLIDE, FØR DU FÆRDIGGØR PRÆSENTATIONEN</a:t>
            </a:r>
            <a:endParaRPr lang="da-DK" dirty="0">
              <a:solidFill>
                <a:srgbClr val="DF6752"/>
              </a:solidFill>
            </a:endParaRPr>
          </a:p>
        </p:txBody>
      </p:sp>
      <p:sp>
        <p:nvSpPr>
          <p:cNvPr id="5" name="Text Box 48"/>
          <p:cNvSpPr txBox="1">
            <a:spLocks noChangeArrowheads="1"/>
          </p:cNvSpPr>
          <p:nvPr userDrawn="1"/>
        </p:nvSpPr>
        <p:spPr bwMode="auto">
          <a:xfrm>
            <a:off x="587375" y="1960595"/>
            <a:ext cx="2327618" cy="3208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100000"/>
              </a:lnSpc>
              <a:spcAft>
                <a:spcPts val="600"/>
              </a:spcAft>
              <a:defRPr/>
            </a:pPr>
            <a:r>
              <a:rPr lang="da-DK" sz="1000" b="1" spc="300" noProof="1">
                <a:solidFill>
                  <a:schemeClr val="tx1"/>
                </a:solidFill>
                <a:latin typeface="+mn-lt"/>
                <a:cs typeface="Arial" panose="020B0604020202020204" pitchFamily="34" charset="0"/>
              </a:rPr>
              <a:t>AAU-SKABELONER TIL POWERPOINT</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da-DK" sz="900" b="0" dirty="0">
                <a:effectLst/>
                <a:latin typeface="+mn-lt"/>
                <a:ea typeface="Calibri" panose="020F0502020204030204" pitchFamily="34" charset="0"/>
                <a:cs typeface="Times New Roman" panose="02020603050405020304" pitchFamily="18" charset="0"/>
              </a:rPr>
              <a:t>Når du åbner PowerPoint på din pc, kan du vælge</a:t>
            </a:r>
            <a:r>
              <a:rPr lang="da-DK" sz="900" b="0" baseline="0" dirty="0">
                <a:effectLst/>
                <a:latin typeface="+mn-lt"/>
                <a:ea typeface="Calibri" panose="020F0502020204030204" pitchFamily="34" charset="0"/>
                <a:cs typeface="Times New Roman" panose="02020603050405020304" pitchFamily="18" charset="0"/>
              </a:rPr>
              <a:t> mellem to </a:t>
            </a:r>
            <a:r>
              <a:rPr lang="da-DK" sz="900" b="0" dirty="0">
                <a:effectLst/>
                <a:latin typeface="+mn-lt"/>
                <a:ea typeface="Calibri" panose="020F0502020204030204" pitchFamily="34" charset="0"/>
                <a:cs typeface="Times New Roman" panose="02020603050405020304" pitchFamily="18" charset="0"/>
              </a:rPr>
              <a:t>skabeloner i 16:9-format med</a:t>
            </a:r>
            <a:r>
              <a:rPr lang="da-DK" sz="900" b="0" baseline="0" dirty="0">
                <a:effectLst/>
                <a:latin typeface="+mn-lt"/>
                <a:ea typeface="Calibri" panose="020F0502020204030204" pitchFamily="34" charset="0"/>
                <a:cs typeface="Times New Roman" panose="02020603050405020304" pitchFamily="18" charset="0"/>
              </a:rPr>
              <a:t> enten det danske eller engelske AAU-logo.</a:t>
            </a:r>
            <a:endParaRPr lang="da-DK" sz="900" b="0" dirty="0">
              <a:effectLst/>
              <a:latin typeface="+mn-lt"/>
              <a:ea typeface="Calibri" panose="020F0502020204030204" pitchFamily="34" charset="0"/>
              <a:cs typeface="Times New Roman" panose="02020603050405020304" pitchFamily="18" charset="0"/>
            </a:endParaRPr>
          </a:p>
          <a:p>
            <a:pPr>
              <a:lnSpc>
                <a:spcPct val="100000"/>
              </a:lnSpc>
              <a:spcAft>
                <a:spcPts val="1000"/>
              </a:spcAft>
            </a:pPr>
            <a:r>
              <a:rPr lang="da-DK" sz="900" b="0" dirty="0">
                <a:effectLst/>
                <a:latin typeface="+mn-lt"/>
                <a:ea typeface="Calibri" panose="020F0502020204030204" pitchFamily="34" charset="0"/>
                <a:cs typeface="Times New Roman" panose="02020603050405020304" pitchFamily="18" charset="0"/>
              </a:rPr>
              <a:t>Det</a:t>
            </a:r>
            <a:r>
              <a:rPr lang="da-DK" sz="900" b="0" baseline="0" dirty="0">
                <a:effectLst/>
                <a:latin typeface="+mn-lt"/>
                <a:ea typeface="Calibri" panose="020F0502020204030204" pitchFamily="34" charset="0"/>
                <a:cs typeface="Times New Roman" panose="02020603050405020304" pitchFamily="18" charset="0"/>
              </a:rPr>
              <a:t> er også muligt at hente PowerPoint-skabelonerne på: </a:t>
            </a:r>
            <a:r>
              <a:rPr lang="da-DK" sz="900" b="0" baseline="0" dirty="0">
                <a:effectLst/>
                <a:latin typeface="+mn-lt"/>
                <a:ea typeface="Calibri" panose="020F0502020204030204" pitchFamily="34" charset="0"/>
                <a:cs typeface="Times New Roman" panose="02020603050405020304" pitchFamily="18" charset="0"/>
                <a:hlinkClick r:id="rId2"/>
              </a:rPr>
              <a:t>www.design.aau.dk/skabeloner/</a:t>
            </a:r>
            <a:r>
              <a:rPr lang="da-DK" sz="900" b="0" baseline="0" dirty="0" err="1">
                <a:effectLst/>
                <a:latin typeface="+mn-lt"/>
                <a:ea typeface="Calibri" panose="020F0502020204030204" pitchFamily="34" charset="0"/>
                <a:cs typeface="Times New Roman" panose="02020603050405020304" pitchFamily="18" charset="0"/>
                <a:hlinkClick r:id="rId2"/>
              </a:rPr>
              <a:t>powerpoint</a:t>
            </a:r>
            <a:r>
              <a:rPr lang="da-DK" sz="900" b="0" baseline="0" dirty="0">
                <a:effectLst/>
                <a:latin typeface="+mn-lt"/>
                <a:ea typeface="Calibri" panose="020F0502020204030204" pitchFamily="34" charset="0"/>
                <a:cs typeface="Times New Roman" panose="02020603050405020304" pitchFamily="18" charset="0"/>
              </a:rPr>
              <a:t>. Her kan du også hente den generelle AAU PowerPoint til inspiration. Denne vil løbende blive opdateret med de nyeste tal og informationer. Du kan her slette de slides du ikke vil bruge. </a:t>
            </a:r>
          </a:p>
          <a:p>
            <a:pPr marL="0" marR="0" lvl="0" indent="0" algn="l" defTabSz="914330" rtl="0" eaLnBrk="0" fontAlgn="auto" latinLnBrk="0" hangingPunct="0">
              <a:lnSpc>
                <a:spcPct val="100000"/>
              </a:lnSpc>
              <a:spcBef>
                <a:spcPts val="0"/>
              </a:spcBef>
              <a:spcAft>
                <a:spcPts val="1000"/>
              </a:spcAft>
              <a:buClrTx/>
              <a:buSzTx/>
              <a:buFontTx/>
              <a:buNone/>
              <a:tabLst/>
              <a:defRPr/>
            </a:pPr>
            <a:r>
              <a:rPr lang="da-DK" sz="1000" b="1" kern="1200" spc="300" noProof="1">
                <a:solidFill>
                  <a:schemeClr val="tx1"/>
                </a:solidFill>
                <a:latin typeface="Arial" charset="0"/>
                <a:ea typeface="+mn-ea"/>
                <a:cs typeface="Arial" panose="020B0604020202020204" pitchFamily="34" charset="0"/>
              </a:rPr>
              <a:t>SKRIFT</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da-DK" altLang="da-DK" sz="900" b="0" kern="1200" noProof="1">
                <a:solidFill>
                  <a:schemeClr val="tx1"/>
                </a:solidFill>
                <a:latin typeface="Arial" charset="0"/>
                <a:ea typeface="+mn-ea"/>
                <a:cs typeface="Arial" panose="020B0604020202020204" pitchFamily="34" charset="0"/>
              </a:rPr>
              <a:t>AAU anvender vores</a:t>
            </a:r>
            <a:r>
              <a:rPr lang="da-DK" altLang="da-DK" sz="900" b="0" kern="1200" baseline="0" noProof="1">
                <a:solidFill>
                  <a:schemeClr val="tx1"/>
                </a:solidFill>
                <a:latin typeface="Arial" charset="0"/>
                <a:ea typeface="+mn-ea"/>
                <a:cs typeface="Arial" panose="020B0604020202020204" pitchFamily="34" charset="0"/>
              </a:rPr>
              <a:t> sekundære </a:t>
            </a:r>
            <a:r>
              <a:rPr lang="da-DK" altLang="da-DK" sz="900" b="0" kern="1200" noProof="1">
                <a:solidFill>
                  <a:schemeClr val="tx1"/>
                </a:solidFill>
                <a:latin typeface="Arial" charset="0"/>
                <a:ea typeface="+mn-ea"/>
                <a:cs typeface="Arial" panose="020B0604020202020204" pitchFamily="34" charset="0"/>
              </a:rPr>
              <a:t>skrifttype Arial i PowerPoint-præsentationer.</a:t>
            </a:r>
          </a:p>
          <a:p>
            <a:pPr>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12" name="Text Box 48"/>
          <p:cNvSpPr txBox="1">
            <a:spLocks noChangeArrowheads="1"/>
          </p:cNvSpPr>
          <p:nvPr userDrawn="1"/>
        </p:nvSpPr>
        <p:spPr bwMode="auto">
          <a:xfrm>
            <a:off x="6269374" y="1960595"/>
            <a:ext cx="2327618" cy="3821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mn-lt"/>
                <a:ea typeface="+mn-ea"/>
                <a:cs typeface="Arial" panose="020B0604020202020204" pitchFamily="34" charset="0"/>
              </a:rPr>
              <a:t>SKABELONENS FARVER</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Du kan vælge mellem en række farver til baggrunde og grafer.</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Højreklik på den flade, du vil skifte farve på, og derefter malerbøtte-ikonet (Fyldfarve til figur)</a:t>
            </a:r>
          </a:p>
          <a:p>
            <a:pPr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BILLEDSTØRRELSER</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0" noProof="1">
                <a:solidFill>
                  <a:schemeClr val="tx1"/>
                </a:solidFill>
                <a:latin typeface="+mn-lt"/>
                <a:cs typeface="Arial" panose="020B0604020202020204" pitchFamily="34" charset="0"/>
              </a:rPr>
              <a:t>Sørg</a:t>
            </a:r>
            <a:r>
              <a:rPr lang="da-DK" sz="900" b="0" baseline="0" noProof="1">
                <a:solidFill>
                  <a:schemeClr val="tx1"/>
                </a:solidFill>
                <a:latin typeface="+mn-lt"/>
                <a:cs typeface="Arial" panose="020B0604020202020204" pitchFamily="34" charset="0"/>
              </a:rPr>
              <a:t> for at bruge højkvalitetsbilleder i de forskellige layouts. Undgå at skulle skalerer små billeder op, da dette vil gøre dem pixileret og se uprofessionelt ud.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Via Skyfish vil i kunne søge og downloade højkvalitetsbilleder fra AAU.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Mange højkvalitetsbilleder giver selvfølgelig en stor filstørrelse på PowerPointen. Hvis dette bliver et problem, kan det løses når i gemmer præsentationen under: </a:t>
            </a:r>
            <a:br>
              <a:rPr lang="da-DK" sz="900" b="0" baseline="0" noProof="1">
                <a:solidFill>
                  <a:schemeClr val="tx1"/>
                </a:solidFill>
                <a:latin typeface="+mn-lt"/>
                <a:cs typeface="Arial" panose="020B0604020202020204" pitchFamily="34" charset="0"/>
              </a:rPr>
            </a:br>
            <a:r>
              <a:rPr lang="da-DK" sz="900" b="1" baseline="0" noProof="1">
                <a:solidFill>
                  <a:schemeClr val="tx1"/>
                </a:solidFill>
                <a:latin typeface="+mn-lt"/>
                <a:cs typeface="Arial" panose="020B0604020202020204" pitchFamily="34" charset="0"/>
              </a:rPr>
              <a:t>Gem som  - Gennemse - Komprimeringsindstillinger. </a:t>
            </a:r>
            <a:r>
              <a:rPr lang="da-DK" sz="900" b="0" baseline="0" noProof="1">
                <a:solidFill>
                  <a:schemeClr val="tx1"/>
                </a:solidFill>
                <a:latin typeface="+mn-lt"/>
                <a:cs typeface="Arial" panose="020B0604020202020204" pitchFamily="34" charset="0"/>
              </a:rPr>
              <a:t>Sørg dog for ikke at gemme under 150 ppi. </a:t>
            </a:r>
          </a:p>
        </p:txBody>
      </p:sp>
      <p:sp>
        <p:nvSpPr>
          <p:cNvPr id="13" name="Text Box 48"/>
          <p:cNvSpPr txBox="1">
            <a:spLocks noChangeArrowheads="1"/>
          </p:cNvSpPr>
          <p:nvPr userDrawn="1"/>
        </p:nvSpPr>
        <p:spPr bwMode="auto">
          <a:xfrm>
            <a:off x="9116078" y="1959811"/>
            <a:ext cx="2285301" cy="3565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Arial" charset="0"/>
                <a:ea typeface="+mn-ea"/>
                <a:cs typeface="Arial" panose="020B0604020202020204" pitchFamily="34" charset="0"/>
              </a:rPr>
              <a:t>INDSÆT BILLEDE</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På layouts med billedholder: Klik på ikon og vælg </a:t>
            </a:r>
            <a:r>
              <a:rPr lang="da-DK" sz="900" b="1" kern="1200" noProof="1">
                <a:solidFill>
                  <a:schemeClr val="tx1"/>
                </a:solidFill>
                <a:latin typeface="Arial" charset="0"/>
                <a:ea typeface="+mn-ea"/>
                <a:cs typeface="Arial" panose="020B0604020202020204" pitchFamily="34" charset="0"/>
              </a:rPr>
              <a:t>Indsæt</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Teksten ”Klik her, hvis du vil udskifte billedet” bliver ikke vist i din præsentation.  </a:t>
            </a:r>
          </a:p>
          <a:p>
            <a:pPr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BESKÆR BILLEDE</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1" kern="1200" noProof="1">
                <a:solidFill>
                  <a:schemeClr val="tx1"/>
                </a:solidFill>
                <a:latin typeface="Arial" charset="0"/>
                <a:ea typeface="+mn-ea"/>
                <a:cs typeface="Arial" panose="020B0604020202020204" pitchFamily="34" charset="0"/>
              </a:rPr>
              <a:t>1</a:t>
            </a:r>
            <a:r>
              <a:rPr lang="da-DK" sz="900" b="0" kern="1200" noProof="1">
                <a:solidFill>
                  <a:schemeClr val="tx1"/>
                </a:solidFill>
                <a:latin typeface="Arial" charset="0"/>
                <a:ea typeface="+mn-ea"/>
                <a:cs typeface="Arial" panose="020B0604020202020204" pitchFamily="34" charset="0"/>
              </a:rPr>
              <a:t>. Klik </a:t>
            </a:r>
            <a:r>
              <a:rPr lang="da-DK" sz="900" b="1" kern="1200" noProof="1">
                <a:solidFill>
                  <a:schemeClr val="tx1"/>
                </a:solidFill>
                <a:latin typeface="Arial" charset="0"/>
                <a:ea typeface="+mn-ea"/>
                <a:cs typeface="Arial" panose="020B0604020202020204" pitchFamily="34" charset="0"/>
              </a:rPr>
              <a:t>Beskær</a:t>
            </a:r>
            <a:r>
              <a:rPr lang="da-DK" sz="900" b="0" kern="1200" noProof="1">
                <a:solidFill>
                  <a:schemeClr val="tx1"/>
                </a:solidFill>
                <a:latin typeface="Arial" charset="0"/>
                <a:ea typeface="+mn-ea"/>
                <a:cs typeface="Arial" panose="020B0604020202020204" pitchFamily="34" charset="0"/>
              </a:rPr>
              <a:t> </a:t>
            </a:r>
            <a:r>
              <a:rPr lang="da-DK" sz="900" b="0" i="1" kern="1200" noProof="1">
                <a:solidFill>
                  <a:schemeClr val="tx1"/>
                </a:solidFill>
                <a:latin typeface="Arial" charset="0"/>
                <a:ea typeface="+mn-ea"/>
                <a:cs typeface="Arial" panose="020B0604020202020204" pitchFamily="34" charset="0"/>
              </a:rPr>
              <a:t>(højreklik på billedet og tryk på ikonet som er vist til højre) </a:t>
            </a:r>
            <a:r>
              <a:rPr lang="da-DK" sz="900" b="0" kern="1200" noProof="1">
                <a:solidFill>
                  <a:schemeClr val="tx1"/>
                </a:solidFill>
                <a:latin typeface="Arial" charset="0"/>
                <a:ea typeface="+mn-ea"/>
                <a:cs typeface="Arial" panose="020B0604020202020204" pitchFamily="34" charset="0"/>
              </a:rPr>
              <a:t>for at ændre billedets fokus/størrelse</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Ønsker du at skalere billedet </a:t>
            </a:r>
            <a:r>
              <a:rPr lang="da-DK" sz="900" i="1" kern="1200" noProof="1">
                <a:solidFill>
                  <a:schemeClr val="tx1"/>
                </a:solidFill>
                <a:latin typeface="Arial" charset="0"/>
                <a:ea typeface="+mn-ea"/>
                <a:cs typeface="Arial" panose="020B0604020202020204" pitchFamily="34" charset="0"/>
              </a:rPr>
              <a:t>(ændre billedets størrelse uden at ændre dets proportioner)</a:t>
            </a:r>
            <a:r>
              <a:rPr lang="da-DK" sz="900" b="0" i="1" kern="1200" noProof="1">
                <a:solidFill>
                  <a:schemeClr val="tx1"/>
                </a:solidFill>
                <a:latin typeface="Arial" charset="0"/>
                <a:ea typeface="+mn-ea"/>
                <a:cs typeface="Arial" panose="020B0604020202020204" pitchFamily="34" charset="0"/>
              </a:rPr>
              <a:t>, </a:t>
            </a:r>
            <a:r>
              <a:rPr lang="da-DK" sz="900" b="0" kern="1200" noProof="1">
                <a:solidFill>
                  <a:schemeClr val="tx1"/>
                </a:solidFill>
                <a:latin typeface="Arial" charset="0"/>
                <a:ea typeface="+mn-ea"/>
                <a:cs typeface="Arial" panose="020B0604020202020204" pitchFamily="34" charset="0"/>
              </a:rPr>
              <a:t>så hold </a:t>
            </a:r>
            <a:r>
              <a:rPr lang="da-DK" sz="900" b="1" kern="1200" noProof="1">
                <a:solidFill>
                  <a:schemeClr val="tx1"/>
                </a:solidFill>
                <a:latin typeface="Arial" charset="0"/>
                <a:ea typeface="+mn-ea"/>
                <a:cs typeface="Arial" panose="020B0604020202020204" pitchFamily="34" charset="0"/>
              </a:rPr>
              <a:t>SHIFT</a:t>
            </a:r>
            <a:r>
              <a:rPr lang="da-DK" sz="900" b="0" kern="1200" noProof="1">
                <a:solidFill>
                  <a:schemeClr val="tx1"/>
                </a:solidFill>
                <a:latin typeface="Arial" charset="0"/>
                <a:ea typeface="+mn-ea"/>
                <a:cs typeface="Arial" panose="020B0604020202020204" pitchFamily="34" charset="0"/>
              </a:rPr>
              <a:t>-knappen nede, mens du trækker i billedets hjørner</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3. </a:t>
            </a:r>
            <a:r>
              <a:rPr lang="da-DK" sz="900" b="0" kern="1200" noProof="1">
                <a:solidFill>
                  <a:schemeClr val="tx1"/>
                </a:solidFill>
                <a:latin typeface="Arial" charset="0"/>
                <a:ea typeface="+mn-ea"/>
                <a:cs typeface="Arial" panose="020B0604020202020204" pitchFamily="34" charset="0"/>
              </a:rPr>
              <a:t>Højreklik på billedet og vælg </a:t>
            </a:r>
            <a:r>
              <a:rPr lang="da-DK" sz="900" b="1" kern="1200" noProof="1">
                <a:solidFill>
                  <a:schemeClr val="tx1"/>
                </a:solidFill>
                <a:latin typeface="Arial" charset="0"/>
                <a:ea typeface="+mn-ea"/>
                <a:cs typeface="Arial" panose="020B0604020202020204" pitchFamily="34" charset="0"/>
              </a:rPr>
              <a:t>Placer bagerst</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Tip: </a:t>
            </a:r>
            <a:r>
              <a:rPr lang="da-DK" sz="900" b="0" kern="1200" noProof="1">
                <a:solidFill>
                  <a:schemeClr val="tx1"/>
                </a:solidFill>
                <a:latin typeface="Arial" charset="0"/>
                <a:ea typeface="+mn-ea"/>
                <a:cs typeface="Arial" panose="020B0604020202020204" pitchFamily="34" charset="0"/>
              </a:rPr>
              <a:t>Hvis du sletter billedet og indsætter et nyt, kan billedet lægge sig foran tekst og grafik. Hvis dette sker, skal du vælge billedet, højreklikke og vælge </a:t>
            </a:r>
            <a:r>
              <a:rPr lang="da-DK" sz="900" b="1" kern="1200" noProof="1">
                <a:solidFill>
                  <a:schemeClr val="tx1"/>
                </a:solidFill>
                <a:latin typeface="Arial" charset="0"/>
                <a:ea typeface="+mn-ea"/>
                <a:cs typeface="Arial" panose="020B0604020202020204" pitchFamily="34" charset="0"/>
              </a:rPr>
              <a:t>Placer bagerst</a:t>
            </a:r>
          </a:p>
        </p:txBody>
      </p:sp>
      <p:sp>
        <p:nvSpPr>
          <p:cNvPr id="15" name="Text Box 48"/>
          <p:cNvSpPr txBox="1">
            <a:spLocks noChangeArrowheads="1"/>
          </p:cNvSpPr>
          <p:nvPr userDrawn="1"/>
        </p:nvSpPr>
        <p:spPr bwMode="auto">
          <a:xfrm>
            <a:off x="9116078" y="593601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MERE INFORMATION</a:t>
            </a:r>
          </a:p>
          <a:p>
            <a:pPr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da-DK" sz="900" b="0" noProof="1">
                <a:solidFill>
                  <a:schemeClr val="tx1"/>
                </a:solidFill>
                <a:latin typeface="+mn-lt"/>
                <a:cs typeface="Arial" panose="020B0604020202020204" pitchFamily="34" charset="0"/>
              </a:rPr>
              <a:t>Se</a:t>
            </a:r>
            <a:r>
              <a:rPr lang="da-DK" sz="900" b="0" baseline="0" noProof="1">
                <a:solidFill>
                  <a:schemeClr val="tx1"/>
                </a:solidFill>
                <a:latin typeface="+mn-lt"/>
                <a:cs typeface="Arial" panose="020B0604020202020204" pitchFamily="34" charset="0"/>
              </a:rPr>
              <a:t> designguiden</a:t>
            </a:r>
            <a:r>
              <a:rPr lang="da-DK" sz="900" b="0" noProof="1">
                <a:solidFill>
                  <a:schemeClr val="tx1"/>
                </a:solidFill>
                <a:latin typeface="+mn-lt"/>
                <a:cs typeface="Arial" panose="020B0604020202020204" pitchFamily="34" charset="0"/>
              </a:rPr>
              <a:t> på</a:t>
            </a:r>
            <a:br>
              <a:rPr lang="da-DK" sz="900" b="0" baseline="0" noProof="1">
                <a:solidFill>
                  <a:schemeClr val="tx1"/>
                </a:solidFill>
                <a:latin typeface="+mn-lt"/>
                <a:cs typeface="Arial" panose="020B0604020202020204" pitchFamily="34" charset="0"/>
              </a:rPr>
            </a:br>
            <a:r>
              <a:rPr lang="da-DK" sz="900" b="0" kern="1200" baseline="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16"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da-DK" sz="1000" b="1" kern="1200" spc="300" noProof="1">
                <a:solidFill>
                  <a:schemeClr val="tx1"/>
                </a:solidFill>
                <a:latin typeface="+mn-lt"/>
                <a:ea typeface="+mn-ea"/>
                <a:cs typeface="Arial" panose="020B0604020202020204" pitchFamily="34" charset="0"/>
              </a:rPr>
              <a:t>LAV NYT DIAS/SLIDE </a:t>
            </a:r>
            <a:r>
              <a:rPr lang="da-DK" sz="900" b="0" kern="1200" spc="0" noProof="1">
                <a:solidFill>
                  <a:schemeClr val="tx1"/>
                </a:solidFill>
                <a:latin typeface="Arial" charset="0"/>
                <a:ea typeface="+mn-ea"/>
                <a:cs typeface="Arial" panose="020B0604020202020204" pitchFamily="34" charset="0"/>
              </a:rPr>
              <a:t>(HHV. 2010- + 2013- OG 2016-VERSION)</a:t>
            </a:r>
          </a:p>
          <a:p>
            <a:pPr marL="0" marR="0" lvl="0" indent="0" algn="l" defTabSz="914330" rtl="0" eaLnBrk="1" fontAlgn="auto" latinLnBrk="0" hangingPunct="1">
              <a:lnSpc>
                <a:spcPct val="100000"/>
              </a:lnSpc>
              <a:spcBef>
                <a:spcPts val="0"/>
              </a:spcBef>
              <a:spcAft>
                <a:spcPts val="600"/>
              </a:spcAft>
              <a:buClrTx/>
              <a:buSzTx/>
              <a:buFontTx/>
              <a:buNone/>
              <a:tabLst/>
              <a:defRPr/>
            </a:pPr>
            <a:r>
              <a:rPr lang="da-DK"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da-DK" altLang="da-DK" sz="900" b="1" kern="1200" noProof="1">
                <a:solidFill>
                  <a:schemeClr val="tx1"/>
                </a:solidFill>
                <a:latin typeface="Arial" charset="0"/>
                <a:ea typeface="+mn-ea"/>
                <a:cs typeface="Arial" panose="020B0604020202020204" pitchFamily="34" charset="0"/>
              </a:rPr>
              <a:t>1. </a:t>
            </a:r>
            <a:r>
              <a:rPr lang="da-DK" altLang="da-DK" sz="900" kern="1200" noProof="1">
                <a:solidFill>
                  <a:schemeClr val="tx1"/>
                </a:solidFill>
                <a:latin typeface="Arial" charset="0"/>
                <a:ea typeface="+mn-ea"/>
                <a:cs typeface="Arial" panose="020B0604020202020204" pitchFamily="34" charset="0"/>
              </a:rPr>
              <a:t>Klik på </a:t>
            </a:r>
            <a:r>
              <a:rPr lang="da-DK" altLang="da-DK" sz="900" b="1" kern="1200" noProof="1">
                <a:solidFill>
                  <a:schemeClr val="tx1"/>
                </a:solidFill>
                <a:latin typeface="Arial" charset="0"/>
                <a:ea typeface="+mn-ea"/>
                <a:cs typeface="Arial" panose="020B0604020202020204" pitchFamily="34" charset="0"/>
              </a:rPr>
              <a:t>Startside/Hjem</a:t>
            </a:r>
          </a:p>
          <a:p>
            <a:pPr eaLnBrk="1" hangingPunct="1">
              <a:lnSpc>
                <a:spcPct val="100000"/>
              </a:lnSpc>
              <a:spcAft>
                <a:spcPts val="600"/>
              </a:spcAft>
              <a:defRPr/>
            </a:pPr>
            <a:r>
              <a:rPr lang="da-DK" altLang="da-DK" sz="900" b="1" noProof="1">
                <a:solidFill>
                  <a:schemeClr val="tx1"/>
                </a:solidFill>
                <a:latin typeface="+mn-lt"/>
                <a:cs typeface="Arial" panose="020B0604020202020204" pitchFamily="34" charset="0"/>
              </a:rPr>
              <a:t>2.</a:t>
            </a:r>
            <a:r>
              <a:rPr lang="da-DK" altLang="da-DK" sz="900" b="1" baseline="0" noProof="1">
                <a:solidFill>
                  <a:schemeClr val="tx1"/>
                </a:solidFill>
                <a:latin typeface="+mn-lt"/>
                <a:cs typeface="Arial" panose="020B0604020202020204" pitchFamily="34" charset="0"/>
              </a:rPr>
              <a:t> </a:t>
            </a:r>
            <a:r>
              <a:rPr lang="da-DK" altLang="da-DK" sz="900" baseline="0" noProof="1">
                <a:solidFill>
                  <a:schemeClr val="tx1"/>
                </a:solidFill>
                <a:latin typeface="+mn-lt"/>
                <a:cs typeface="Arial" panose="020B0604020202020204" pitchFamily="34" charset="0"/>
              </a:rPr>
              <a:t>Under knappen </a:t>
            </a:r>
            <a:r>
              <a:rPr lang="da-DK" altLang="da-DK" sz="900" b="1" baseline="0" noProof="1">
                <a:solidFill>
                  <a:schemeClr val="tx1"/>
                </a:solidFill>
                <a:latin typeface="+mn-lt"/>
                <a:cs typeface="Arial" panose="020B0604020202020204" pitchFamily="34" charset="0"/>
              </a:rPr>
              <a:t>Nyt dias/Nyt slide</a:t>
            </a:r>
            <a:r>
              <a:rPr lang="da-DK" altLang="da-DK" sz="900" baseline="0" noProof="1">
                <a:solidFill>
                  <a:schemeClr val="tx1"/>
                </a:solidFill>
                <a:latin typeface="+mn-lt"/>
                <a:cs typeface="Arial" panose="020B0604020202020204" pitchFamily="34" charset="0"/>
              </a:rPr>
              <a:t>. Klik på øverste del af knappen for at oprette i et dias/slide magen til det markerede. Klik på nederste del for at se et udvalg af mulige layoutvalg med AAU-design. </a:t>
            </a:r>
          </a:p>
          <a:p>
            <a:pPr eaLnBrk="1" hangingPunct="1">
              <a:spcAft>
                <a:spcPts val="600"/>
              </a:spcAft>
              <a:defRPr/>
            </a:pPr>
            <a:endParaRPr lang="da-DK" altLang="da-DK" sz="900" baseline="0" noProof="1">
              <a:solidFill>
                <a:schemeClr val="tx1"/>
              </a:solidFill>
              <a:latin typeface="+mn-lt"/>
              <a:cs typeface="Arial" panose="020B0604020202020204" pitchFamily="34" charset="0"/>
            </a:endParaRPr>
          </a:p>
          <a:p>
            <a:pPr eaLnBrk="1" hangingPunct="1">
              <a:lnSpc>
                <a:spcPct val="90000"/>
              </a:lnSpc>
              <a:spcAft>
                <a:spcPts val="0"/>
              </a:spcAft>
              <a:defRPr/>
            </a:pPr>
            <a:r>
              <a:rPr lang="da-DK" sz="1000" b="1" kern="1200" spc="300" noProof="1">
                <a:solidFill>
                  <a:schemeClr val="tx1"/>
                </a:solidFill>
                <a:latin typeface="Arial" charset="0"/>
                <a:ea typeface="+mn-ea"/>
                <a:cs typeface="Arial" panose="020B0604020202020204" pitchFamily="34" charset="0"/>
              </a:rPr>
              <a:t>GITTER- OG HJÆLPELINJER</a:t>
            </a:r>
          </a:p>
          <a:p>
            <a:pPr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For at få et ensartet udtryk i vores præsentationer er der</a:t>
            </a:r>
            <a:r>
              <a:rPr lang="da-DK" sz="900" b="0" kern="1200" baseline="0" noProof="1">
                <a:solidFill>
                  <a:schemeClr val="tx1"/>
                </a:solidFill>
                <a:latin typeface="Arial" charset="0"/>
                <a:ea typeface="+mn-ea"/>
                <a:cs typeface="Arial" panose="020B0604020202020204" pitchFamily="34" charset="0"/>
              </a:rPr>
              <a:t> guidelines i form af </a:t>
            </a:r>
            <a:r>
              <a:rPr lang="da-DK" sz="900" b="1" kern="1200" baseline="0" noProof="1">
                <a:solidFill>
                  <a:schemeClr val="tx1"/>
                </a:solidFill>
                <a:latin typeface="Arial" charset="0"/>
                <a:ea typeface="+mn-ea"/>
                <a:cs typeface="Arial" panose="020B0604020202020204" pitchFamily="34" charset="0"/>
              </a:rPr>
              <a:t>Hjælpelinjer. </a:t>
            </a:r>
            <a:r>
              <a:rPr lang="da-DK" sz="900" b="0" kern="1200" baseline="0" noProof="1">
                <a:solidFill>
                  <a:schemeClr val="tx1"/>
                </a:solidFill>
                <a:latin typeface="Arial" charset="0"/>
                <a:ea typeface="+mn-ea"/>
                <a:cs typeface="Arial" panose="020B0604020202020204" pitchFamily="34" charset="0"/>
              </a:rPr>
              <a:t>For at se disse: </a:t>
            </a:r>
            <a:endParaRPr lang="da-DK" sz="900" b="0" kern="12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1. </a:t>
            </a:r>
            <a:r>
              <a:rPr lang="da-DK" sz="900" b="0" kern="1200" noProof="1">
                <a:solidFill>
                  <a:schemeClr val="tx1"/>
                </a:solidFill>
                <a:latin typeface="Arial" charset="0"/>
                <a:ea typeface="+mn-ea"/>
                <a:cs typeface="Arial" panose="020B0604020202020204" pitchFamily="34" charset="0"/>
              </a:rPr>
              <a:t>Klik på </a:t>
            </a:r>
            <a:r>
              <a:rPr lang="da-DK" sz="900" b="1" kern="1200" noProof="1">
                <a:solidFill>
                  <a:schemeClr val="tx1"/>
                </a:solidFill>
                <a:latin typeface="Arial" charset="0"/>
                <a:ea typeface="+mn-ea"/>
                <a:cs typeface="Arial" panose="020B0604020202020204" pitchFamily="34" charset="0"/>
              </a:rPr>
              <a:t>Vis</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Vælg </a:t>
            </a:r>
            <a:r>
              <a:rPr lang="da-DK" sz="900" b="1" kern="1200" noProof="1">
                <a:solidFill>
                  <a:schemeClr val="tx1"/>
                </a:solidFill>
                <a:latin typeface="Arial" charset="0"/>
                <a:ea typeface="+mn-ea"/>
                <a:cs typeface="Arial" panose="020B0604020202020204" pitchFamily="34" charset="0"/>
              </a:rPr>
              <a:t>Gitterlinjer</a:t>
            </a:r>
            <a:r>
              <a:rPr lang="da-DK" sz="900" b="0" kern="1200" noProof="1">
                <a:solidFill>
                  <a:schemeClr val="tx1"/>
                </a:solidFill>
                <a:latin typeface="Arial" charset="0"/>
                <a:ea typeface="+mn-ea"/>
                <a:cs typeface="Arial" panose="020B0604020202020204" pitchFamily="34" charset="0"/>
              </a:rPr>
              <a:t> og/eller </a:t>
            </a:r>
            <a:r>
              <a:rPr lang="da-DK" sz="900" b="1" kern="1200" noProof="1">
                <a:solidFill>
                  <a:schemeClr val="tx1"/>
                </a:solidFill>
                <a:latin typeface="Arial" charset="0"/>
                <a:ea typeface="+mn-ea"/>
                <a:cs typeface="Arial" panose="020B0604020202020204" pitchFamily="34" charset="0"/>
              </a:rPr>
              <a:t>Hjælpelinjer</a:t>
            </a:r>
          </a:p>
          <a:p>
            <a:pPr eaLnBrk="1" hangingPunct="1">
              <a:lnSpc>
                <a:spcPct val="90000"/>
              </a:lnSpc>
              <a:spcAft>
                <a:spcPts val="600"/>
              </a:spcAft>
              <a:defRPr/>
            </a:pPr>
            <a:r>
              <a:rPr lang="da-DK" sz="900" b="1" kern="1200" noProof="1">
                <a:solidFill>
                  <a:srgbClr val="DF6752"/>
                </a:solidFill>
                <a:latin typeface="Arial" charset="0"/>
                <a:ea typeface="+mn-ea"/>
                <a:cs typeface="Arial" panose="020B0604020202020204" pitchFamily="34" charset="0"/>
              </a:rPr>
              <a:t>Tip: </a:t>
            </a:r>
            <a:r>
              <a:rPr lang="da-DK" sz="900" b="0" kern="1200" noProof="1">
                <a:solidFill>
                  <a:srgbClr val="DF6752"/>
                </a:solidFill>
                <a:latin typeface="Arial" charset="0"/>
                <a:ea typeface="+mn-ea"/>
                <a:cs typeface="Arial" panose="020B0604020202020204" pitchFamily="34" charset="0"/>
              </a:rPr>
              <a:t>Tryk </a:t>
            </a:r>
            <a:r>
              <a:rPr lang="da-DK" sz="900" b="1" kern="1200" noProof="1">
                <a:solidFill>
                  <a:srgbClr val="DF6752"/>
                </a:solidFill>
                <a:latin typeface="Arial" charset="0"/>
                <a:ea typeface="+mn-ea"/>
                <a:cs typeface="Arial" panose="020B0604020202020204" pitchFamily="34" charset="0"/>
              </a:rPr>
              <a:t>Alt + F9</a:t>
            </a:r>
            <a:r>
              <a:rPr lang="da-DK" sz="900" b="0" kern="1200" noProof="1">
                <a:solidFill>
                  <a:srgbClr val="DF6752"/>
                </a:solidFill>
                <a:latin typeface="Arial" charset="0"/>
                <a:ea typeface="+mn-ea"/>
                <a:cs typeface="Arial" panose="020B0604020202020204" pitchFamily="34" charset="0"/>
              </a:rPr>
              <a:t> for hurtig visning af hjælpelinjer</a:t>
            </a:r>
          </a:p>
          <a:p>
            <a:pPr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1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19" name="Billede 36"/>
          <p:cNvPicPr>
            <a:picLocks noChangeAspect="1"/>
          </p:cNvPicPr>
          <p:nvPr userDrawn="1"/>
        </p:nvPicPr>
        <p:blipFill>
          <a:blip r:embed="rId4"/>
          <a:stretch>
            <a:fillRect/>
          </a:stretch>
        </p:blipFill>
        <p:spPr>
          <a:xfrm>
            <a:off x="11265672" y="3658525"/>
            <a:ext cx="416717" cy="397335"/>
          </a:xfrm>
          <a:prstGeom prst="rect">
            <a:avLst/>
          </a:prstGeom>
        </p:spPr>
      </p:pic>
      <p:pic>
        <p:nvPicPr>
          <p:cNvPr id="21" name="Billede 39"/>
          <p:cNvPicPr>
            <a:picLocks noChangeAspect="1"/>
          </p:cNvPicPr>
          <p:nvPr userDrawn="1"/>
        </p:nvPicPr>
        <p:blipFill rotWithShape="1">
          <a:blip r:embed="rId5"/>
          <a:srcRect l="2931" r="60888"/>
          <a:stretch/>
        </p:blipFill>
        <p:spPr>
          <a:xfrm>
            <a:off x="5729521" y="2621888"/>
            <a:ext cx="319516" cy="568784"/>
          </a:xfrm>
          <a:prstGeom prst="rect">
            <a:avLst/>
          </a:prstGeom>
        </p:spPr>
      </p:pic>
      <p:sp>
        <p:nvSpPr>
          <p:cNvPr id="22" name="Rektangel 21"/>
          <p:cNvSpPr/>
          <p:nvPr userDrawn="1"/>
        </p:nvSpPr>
        <p:spPr>
          <a:xfrm>
            <a:off x="509551" y="510317"/>
            <a:ext cx="6096000" cy="1200329"/>
          </a:xfrm>
          <a:prstGeom prst="rect">
            <a:avLst/>
          </a:prstGeom>
        </p:spPr>
        <p:txBody>
          <a:bodyPr>
            <a:spAutoFit/>
          </a:bodyPr>
          <a:lstStyle/>
          <a:p>
            <a:r>
              <a:rPr lang="en-US" sz="3600" b="1" spc="300" dirty="0"/>
              <a:t>BRUGERGUIDE</a:t>
            </a:r>
            <a:br>
              <a:rPr lang="en-US" sz="3600" b="1" spc="300" dirty="0"/>
            </a:br>
            <a:endParaRPr lang="da-DK" sz="3600" b="1" spc="300" dirty="0"/>
          </a:p>
        </p:txBody>
      </p:sp>
    </p:spTree>
    <p:extLst>
      <p:ext uri="{BB962C8B-B14F-4D97-AF65-F5344CB8AC3E}">
        <p14:creationId xmlns:p14="http://schemas.microsoft.com/office/powerpoint/2010/main" val="3666039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or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8" y="957753"/>
            <a:ext cx="3879477" cy="1987748"/>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2" hasCustomPrompt="1"/>
          </p:nvPr>
        </p:nvSpPr>
        <p:spPr>
          <a:xfrm>
            <a:off x="8031879" y="3199593"/>
            <a:ext cx="3588621" cy="2982722"/>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billeder høj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4" y="357948"/>
            <a:ext cx="4542975" cy="1486727"/>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5" hasCustomPrompt="1"/>
          </p:nvPr>
        </p:nvSpPr>
        <p:spPr>
          <a:xfrm>
            <a:off x="587375" y="2127154"/>
            <a:ext cx="4542974" cy="3575409"/>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å layout højre">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927417"/>
            <a:ext cx="3673420"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3" y="943460"/>
            <a:ext cx="3673419" cy="1860884"/>
          </a:xfrm>
        </p:spPr>
        <p:txBody>
          <a:bodyPr/>
          <a:lstStyle>
            <a:lvl1pPr>
              <a:defRPr sz="3600">
                <a:solidFill>
                  <a:schemeClr val="bg1"/>
                </a:solidFill>
              </a:defRPr>
            </a:lvl1pPr>
          </a:lstStyle>
          <a:p>
            <a:r>
              <a:rPr lang="en-US"/>
              <a:t>KLIK HER FOR AT ÆNDRE TITEL</a:t>
            </a:r>
            <a:endParaRPr lang="en-US" dirty="0"/>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accent1">
                    <a:alpha val="70000"/>
                  </a:schemeClr>
                </a:solidFill>
              </a:defRPr>
            </a:lvl1pPr>
          </a:lstStyle>
          <a:p>
            <a:fld id="{D8D877B3-D348-4611-9BDB-C5374591D951}" type="slidenum">
              <a:rPr lang="en-US" smtClean="0"/>
              <a:pPr/>
              <a:t>‹#›</a:t>
            </a:fld>
            <a:endParaRPr lang="en-US" dirty="0"/>
          </a:p>
        </p:txBody>
      </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54" name="Gruppe 53"/>
          <p:cNvGrpSpPr/>
          <p:nvPr userDrawn="1"/>
        </p:nvGrpSpPr>
        <p:grpSpPr>
          <a:xfrm>
            <a:off x="473328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19951"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24157" y="359273"/>
            <a:ext cx="4490445" cy="1621619"/>
          </a:xfrm>
        </p:spPr>
        <p:txBody>
          <a:bodyPr/>
          <a:lstStyle>
            <a:lvl1pPr>
              <a:defRPr sz="3600"/>
            </a:lvl1pPr>
          </a:lstStyle>
          <a:p>
            <a:r>
              <a:rPr lang="en-US"/>
              <a:t>KLIK HER FOR AT ÆNDRE TITEL</a:t>
            </a:r>
            <a:endParaRPr lang="en-US" dirty="0"/>
          </a:p>
        </p:txBody>
      </p:sp>
      <p:sp>
        <p:nvSpPr>
          <p:cNvPr id="76" name="Pladsholder til tekst 3"/>
          <p:cNvSpPr>
            <a:spLocks noGrp="1"/>
          </p:cNvSpPr>
          <p:nvPr>
            <p:ph type="body" sz="quarter" idx="12" hasCustomPrompt="1"/>
          </p:nvPr>
        </p:nvSpPr>
        <p:spPr>
          <a:xfrm>
            <a:off x="532415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1373375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æsentation">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AALBORG UNIVERSITET</a:t>
            </a:r>
            <a:br>
              <a:rPr lang="en-US"/>
            </a:br>
            <a:r>
              <a:rPr lang="en-US"/>
              <a:t>OVERSKRIFT</a:t>
            </a:r>
            <a:endParaRPr lang="en-US" dirty="0"/>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marL="0" indent="0" algn="ctr">
              <a:buFontTx/>
              <a:buNone/>
              <a:defRPr sz="1800" spc="300" baseline="0"/>
            </a:lvl1pPr>
          </a:lstStyle>
          <a:p>
            <a:pPr lvl="0"/>
            <a:r>
              <a:rPr lang="da-DK"/>
              <a:t>AF </a:t>
            </a:r>
            <a:r>
              <a:rPr lang="da-DK" dirty="0"/>
              <a:t>NAVN NAVNESEN</a:t>
            </a:r>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aus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PAUSE</a:t>
            </a:r>
            <a:br>
              <a:rPr lang="en-US"/>
            </a:br>
            <a:r>
              <a:rPr lang="en-US"/>
              <a:t>OVERSKRIFT</a:t>
            </a:r>
            <a:endParaRPr lang="en-US" dirty="0"/>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m. bullets">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3" name="Title 4"/>
          <p:cNvSpPr>
            <a:spLocks noGrp="1"/>
          </p:cNvSpPr>
          <p:nvPr>
            <p:ph type="title" hasCustomPrompt="1"/>
          </p:nvPr>
        </p:nvSpPr>
        <p:spPr>
          <a:xfrm>
            <a:off x="587374" y="370290"/>
            <a:ext cx="5149879" cy="1474385"/>
          </a:xfrm>
        </p:spPr>
        <p:txBody>
          <a:bodyPr/>
          <a:lstStyle>
            <a:lvl1pPr>
              <a:defRPr sz="3600" baseline="0"/>
            </a:lvl1pPr>
          </a:lstStyle>
          <a:p>
            <a:r>
              <a:rPr lang="en-US"/>
              <a:t>KLIK HER FOR AT ÆNDRE TITEL</a:t>
            </a:r>
            <a:endParaRPr lang="en-US" dirty="0"/>
          </a:p>
        </p:txBody>
      </p:sp>
      <p:sp>
        <p:nvSpPr>
          <p:cNvPr id="5" name="Pladsholder til tekst 10"/>
          <p:cNvSpPr>
            <a:spLocks noGrp="1"/>
          </p:cNvSpPr>
          <p:nvPr>
            <p:ph type="body" sz="quarter" idx="12" hasCustomPrompt="1"/>
          </p:nvPr>
        </p:nvSpPr>
        <p:spPr>
          <a:xfrm>
            <a:off x="587375" y="2065337"/>
            <a:ext cx="10620094" cy="3704284"/>
          </a:xfrm>
        </p:spPr>
        <p:txBody>
          <a:bodyPr/>
          <a:lstStyle>
            <a:lvl1pPr marL="285750" indent="-285750">
              <a:buFontTx/>
              <a:buBlip>
                <a:blip r:embed="rId2"/>
              </a:buBlip>
              <a:defRPr/>
            </a:lvl1pPr>
          </a:lstStyle>
          <a:p>
            <a:pPr lvl="0"/>
            <a:r>
              <a:rPr lang="da-DK"/>
              <a:t>Indsæt bullets</a:t>
            </a:r>
            <a:endParaRPr lang="da-DK" dirty="0"/>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a:t>KLIK HER FOR AT ÆNDRE TITEL</a:t>
            </a:r>
            <a:endParaRPr lang="en-US" dirty="0"/>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a:t>Indsæt </a:t>
            </a:r>
            <a:r>
              <a:rPr lang="da-DK" dirty="0" err="1"/>
              <a:t>bullets</a:t>
            </a:r>
            <a:endParaRPr lang="da-DK"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højre">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a:t>KLIK HER FOR AT ÆNDRE TITEL</a:t>
            </a:r>
            <a:endParaRPr lang="en-US" dirty="0"/>
          </a:p>
        </p:txBody>
      </p:sp>
      <p:sp>
        <p:nvSpPr>
          <p:cNvPr id="11" name="Pladsholder til diagram 10"/>
          <p:cNvSpPr>
            <a:spLocks noGrp="1"/>
          </p:cNvSpPr>
          <p:nvPr>
            <p:ph type="chart" sz="quarter" idx="12"/>
          </p:nvPr>
        </p:nvSpPr>
        <p:spPr>
          <a:xfrm>
            <a:off x="6096000" y="2262579"/>
            <a:ext cx="5524500" cy="3572737"/>
          </a:xfrm>
        </p:spPr>
        <p:txBody>
          <a:bodyPr/>
          <a:lstStyle/>
          <a:p>
            <a:r>
              <a:rPr lang="da-DK"/>
              <a:t>Klik på ikonet for at tilføje et diagram</a:t>
            </a:r>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a:t>Indsæt bullets</a:t>
            </a:r>
            <a:endParaRPr lang="da-DK" dirty="0"/>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billede højre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a:t>KLIK HER FOR AT ÆNDRE TITEL</a:t>
            </a:r>
            <a:endParaRPr lang="en-US" dirty="0"/>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billede højre - Blå">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or billede højre - blå">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a:t>Second level</a:t>
            </a:r>
          </a:p>
          <a:p>
            <a:pPr lvl="2"/>
            <a:r>
              <a:rPr lang="en-US"/>
              <a:t>Third level</a:t>
            </a:r>
          </a:p>
          <a:p>
            <a:pPr lvl="3"/>
            <a:r>
              <a:rPr lang="en-US"/>
              <a:t>Fourth level</a:t>
            </a:r>
            <a:endParaRPr lang="en-US" dirty="0"/>
          </a:p>
        </p:txBody>
      </p:sp>
      <p:grpSp>
        <p:nvGrpSpPr>
          <p:cNvPr id="58" name="Gruppe 57"/>
          <p:cNvGrpSpPr/>
          <p:nvPr userDrawn="1"/>
        </p:nvGrpSpPr>
        <p:grpSpPr>
          <a:xfrm>
            <a:off x="5466450" y="6027162"/>
            <a:ext cx="1272706" cy="669100"/>
            <a:chOff x="5387975" y="5659438"/>
            <a:chExt cx="1573213" cy="827087"/>
          </a:xfrm>
        </p:grpSpPr>
        <p:grpSp>
          <p:nvGrpSpPr>
            <p:cNvPr id="56" name="Gruppe 55"/>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57" name="Gruppe 56"/>
            <p:cNvGrpSpPr/>
            <p:nvPr userDrawn="1"/>
          </p:nvGrpSpPr>
          <p:grpSpPr>
            <a:xfrm>
              <a:off x="5880100" y="5659438"/>
              <a:ext cx="511175" cy="544512"/>
              <a:chOff x="5880100" y="5659438"/>
              <a:chExt cx="511175" cy="544512"/>
            </a:xfrm>
            <a:solidFill>
              <a:schemeClr val="tx1"/>
            </a:solidFill>
          </p:grpSpPr>
          <p:sp>
            <p:nvSpPr>
              <p:cNvPr id="5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285750" indent="-285750" algn="l" defTabSz="914318" rtl="0" eaLnBrk="1" latinLnBrk="0" hangingPunct="1">
        <a:lnSpc>
          <a:spcPct val="120000"/>
        </a:lnSpc>
        <a:spcBef>
          <a:spcPts val="1000"/>
        </a:spcBef>
        <a:buFontTx/>
        <a:buBlip>
          <a:blip r:embed="rId15"/>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15"/>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16"/>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16"/>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16"/>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19.jp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hyperlink" Target="http://tpcg.io/jwe33csg" TargetMode="External"/><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hyperlink" Target="https://manual.cs50.io/"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https://onecompiler.com/c" TargetMode="External"/><Relationship Id="rId3" Type="http://schemas.openxmlformats.org/officeDocument/2006/relationships/hyperlink" Target="https://www.gnu.org/software/gnu-c-manual/gnu-c-manual.pdf" TargetMode="External"/><Relationship Id="rId7" Type="http://schemas.openxmlformats.org/officeDocument/2006/relationships/hyperlink" Target="https://www.programiz.com/c-programming/" TargetMode="External"/><Relationship Id="rId2" Type="http://schemas.openxmlformats.org/officeDocument/2006/relationships/hyperlink" Target="https://manual.cs50.io/" TargetMode="External"/><Relationship Id="rId1" Type="http://schemas.openxmlformats.org/officeDocument/2006/relationships/slideLayout" Target="../slideLayouts/slideLayout6.xml"/><Relationship Id="rId6" Type="http://schemas.openxmlformats.org/officeDocument/2006/relationships/hyperlink" Target="https://www.w3schools.com/c/index.php" TargetMode="External"/><Relationship Id="rId11" Type="http://schemas.openxmlformats.org/officeDocument/2006/relationships/image" Target="../media/image9.png"/><Relationship Id="rId5" Type="http://schemas.openxmlformats.org/officeDocument/2006/relationships/hyperlink" Target="https://www.programiz.com/" TargetMode="External"/><Relationship Id="rId10" Type="http://schemas.openxmlformats.org/officeDocument/2006/relationships/image" Target="../media/image8.png"/><Relationship Id="rId4" Type="http://schemas.openxmlformats.org/officeDocument/2006/relationships/hyperlink" Target="https://en.cppreference.com/w/c" TargetMode="External"/><Relationship Id="rId9" Type="http://schemas.openxmlformats.org/officeDocument/2006/relationships/hyperlink" Target="https://www.arduino.cc/reference/e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manual.cs50.io/" TargetMode="External"/><Relationship Id="rId2" Type="http://schemas.openxmlformats.org/officeDocument/2006/relationships/hyperlink" Target="https://www.gnu.org/software/gnu-c-manual/gnu-c-manual.pdf" TargetMode="Externa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w3resource.com/c-programming-exercises/" TargetMode="Externa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4.xml"/><Relationship Id="rId5" Type="http://schemas.openxmlformats.org/officeDocument/2006/relationships/hyperlink" Target="http://tpcg.io/B2O1FQ" TargetMode="External"/><Relationship Id="rId4" Type="http://schemas.openxmlformats.org/officeDocument/2006/relationships/hyperlink" Target="https://www.tutorialspoint.com/c_standard_library/c_function_printf.ht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tpcg.io/VA5G7O" TargetMode="External"/><Relationship Id="rId2" Type="http://schemas.openxmlformats.org/officeDocument/2006/relationships/hyperlink" Target="https://www.tutorialspoint.com/c_standard_library/c_function_printf.htm"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4.jpe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2.emf"/><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1.emf"/><Relationship Id="rId5" Type="http://schemas.openxmlformats.org/officeDocument/2006/relationships/image" Target="../media/image36.jp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jp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2441575" y="2776819"/>
            <a:ext cx="7341129" cy="660308"/>
          </a:xfrm>
        </p:spPr>
        <p:txBody>
          <a:bodyPr/>
          <a:lstStyle/>
          <a:p>
            <a:r>
              <a:rPr lang="da-DK" dirty="0"/>
              <a:t>Programmering 5</a:t>
            </a:r>
          </a:p>
        </p:txBody>
      </p:sp>
      <p:sp>
        <p:nvSpPr>
          <p:cNvPr id="7" name="Pladsholder til tekst 6"/>
          <p:cNvSpPr>
            <a:spLocks noGrp="1"/>
          </p:cNvSpPr>
          <p:nvPr>
            <p:ph type="body" sz="quarter" idx="12"/>
          </p:nvPr>
        </p:nvSpPr>
        <p:spPr/>
        <p:txBody>
          <a:bodyPr/>
          <a:lstStyle/>
          <a:p>
            <a:r>
              <a:rPr lang="da-DK" dirty="0"/>
              <a:t>Iterative kontrolstrukturer</a:t>
            </a:r>
          </a:p>
        </p:txBody>
      </p:sp>
      <p:grpSp>
        <p:nvGrpSpPr>
          <p:cNvPr id="10" name="Gruppe 9"/>
          <p:cNvGrpSpPr/>
          <p:nvPr/>
        </p:nvGrpSpPr>
        <p:grpSpPr>
          <a:xfrm>
            <a:off x="5466450" y="6027162"/>
            <a:ext cx="1272706" cy="669100"/>
            <a:chOff x="5387975" y="5659438"/>
            <a:chExt cx="1573213" cy="827087"/>
          </a:xfrm>
          <a:solidFill>
            <a:schemeClr val="bg1"/>
          </a:solidFill>
        </p:grpSpPr>
        <p:grpSp>
          <p:nvGrpSpPr>
            <p:cNvPr id="11" name="Gruppe 10"/>
            <p:cNvGrpSpPr/>
            <p:nvPr userDrawn="1"/>
          </p:nvGrpSpPr>
          <p:grpSpPr>
            <a:xfrm>
              <a:off x="5387975" y="6407150"/>
              <a:ext cx="1573213" cy="79375"/>
              <a:chOff x="5387975" y="6407150"/>
              <a:chExt cx="1573213" cy="79375"/>
            </a:xfrm>
            <a:grpFill/>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0"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1"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grp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2" name="TextBox 1">
            <a:extLst>
              <a:ext uri="{FF2B5EF4-FFF2-40B4-BE49-F238E27FC236}">
                <a16:creationId xmlns:a16="http://schemas.microsoft.com/office/drawing/2014/main" id="{2AE54174-1567-90D1-9645-9CD017CB4834}"/>
              </a:ext>
            </a:extLst>
          </p:cNvPr>
          <p:cNvSpPr txBox="1"/>
          <p:nvPr/>
        </p:nvSpPr>
        <p:spPr>
          <a:xfrm>
            <a:off x="2441576" y="3378319"/>
            <a:ext cx="7341128" cy="369332"/>
          </a:xfrm>
          <a:prstGeom prst="rect">
            <a:avLst/>
          </a:prstGeom>
          <a:solidFill>
            <a:schemeClr val="bg1"/>
          </a:solidFill>
        </p:spPr>
        <p:txBody>
          <a:bodyPr wrap="square" rtlCol="0">
            <a:spAutoFit/>
          </a:bodyPr>
          <a:ls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r>
              <a:rPr lang="da-DK" dirty="0"/>
              <a:t>19-09-2024</a:t>
            </a:r>
            <a:endParaRPr lang="en-DK" dirty="0"/>
          </a:p>
        </p:txBody>
      </p:sp>
    </p:spTree>
    <p:extLst>
      <p:ext uri="{BB962C8B-B14F-4D97-AF65-F5344CB8AC3E}">
        <p14:creationId xmlns:p14="http://schemas.microsoft.com/office/powerpoint/2010/main" val="2290672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E801F52F-1FFD-43B4-A33D-8F0921E01004}"/>
              </a:ext>
            </a:extLst>
          </p:cNvPr>
          <p:cNvSpPr>
            <a:spLocks noGrp="1"/>
          </p:cNvSpPr>
          <p:nvPr>
            <p:ph type="pic" sz="quarter" idx="11"/>
          </p:nvPr>
        </p:nvSpPr>
        <p:spPr/>
        <p:txBody>
          <a:bodyPr/>
          <a:lstStyle/>
          <a:p>
            <a:endParaRPr lang="en-DK"/>
          </a:p>
        </p:txBody>
      </p:sp>
      <p:sp>
        <p:nvSpPr>
          <p:cNvPr id="3" name="Pladsholder til slidenummer 2">
            <a:extLst>
              <a:ext uri="{FF2B5EF4-FFF2-40B4-BE49-F238E27FC236}">
                <a16:creationId xmlns:a16="http://schemas.microsoft.com/office/drawing/2014/main" id="{743E5ACB-0D2E-47DB-AFC6-13577DBADBE7}"/>
              </a:ext>
            </a:extLst>
          </p:cNvPr>
          <p:cNvSpPr>
            <a:spLocks noGrp="1"/>
          </p:cNvSpPr>
          <p:nvPr>
            <p:ph type="sldNum" sz="quarter" idx="10"/>
          </p:nvPr>
        </p:nvSpPr>
        <p:spPr/>
        <p:txBody>
          <a:bodyPr/>
          <a:lstStyle/>
          <a:p>
            <a:fld id="{D8D877B3-D348-4611-9BDB-C5374591D951}" type="slidenum">
              <a:rPr lang="en-US" smtClean="0"/>
              <a:pPr/>
              <a:t>10</a:t>
            </a:fld>
            <a:endParaRPr lang="en-US" dirty="0"/>
          </a:p>
        </p:txBody>
      </p:sp>
      <p:sp>
        <p:nvSpPr>
          <p:cNvPr id="4" name="Titel 3">
            <a:extLst>
              <a:ext uri="{FF2B5EF4-FFF2-40B4-BE49-F238E27FC236}">
                <a16:creationId xmlns:a16="http://schemas.microsoft.com/office/drawing/2014/main" id="{BD995DEF-5527-429A-88B6-D983D4309928}"/>
              </a:ext>
            </a:extLst>
          </p:cNvPr>
          <p:cNvSpPr>
            <a:spLocks noGrp="1"/>
          </p:cNvSpPr>
          <p:nvPr>
            <p:ph type="title"/>
          </p:nvPr>
        </p:nvSpPr>
        <p:spPr>
          <a:xfrm>
            <a:off x="587374" y="359273"/>
            <a:ext cx="6367099" cy="1621619"/>
          </a:xfrm>
        </p:spPr>
        <p:txBody>
          <a:bodyPr/>
          <a:lstStyle/>
          <a:p>
            <a:r>
              <a:rPr lang="en-US" dirty="0"/>
              <a:t>Iteration or loop statements</a:t>
            </a:r>
            <a:br>
              <a:rPr lang="en-US" dirty="0"/>
            </a:br>
            <a:br>
              <a:rPr lang="en-US" dirty="0"/>
            </a:br>
            <a:endParaRPr lang="en-US" dirty="0"/>
          </a:p>
        </p:txBody>
      </p:sp>
      <p:sp>
        <p:nvSpPr>
          <p:cNvPr id="5" name="Pladsholder til tekst 4">
            <a:extLst>
              <a:ext uri="{FF2B5EF4-FFF2-40B4-BE49-F238E27FC236}">
                <a16:creationId xmlns:a16="http://schemas.microsoft.com/office/drawing/2014/main" id="{849BF36F-F1AB-4010-92E8-6DA2169D8066}"/>
              </a:ext>
            </a:extLst>
          </p:cNvPr>
          <p:cNvSpPr>
            <a:spLocks noGrp="1"/>
          </p:cNvSpPr>
          <p:nvPr>
            <p:ph type="body" sz="quarter" idx="12"/>
          </p:nvPr>
        </p:nvSpPr>
        <p:spPr/>
        <p:txBody>
          <a:bodyPr vert="horz" lIns="0" tIns="45720" rIns="0" bIns="45720" rtlCol="0">
            <a:normAutofit/>
          </a:bodyPr>
          <a:lstStyle/>
          <a:p>
            <a:pPr marL="0" indent="0">
              <a:buNone/>
            </a:pPr>
            <a:r>
              <a:rPr lang="en-US" sz="1800" dirty="0"/>
              <a:t>Iteration or loop</a:t>
            </a:r>
          </a:p>
          <a:p>
            <a:pPr>
              <a:buFont typeface="Arial" panose="020B0604020202020204" pitchFamily="34" charset="0"/>
              <a:buChar char="•"/>
            </a:pPr>
            <a:r>
              <a:rPr lang="en-US" sz="2000" dirty="0"/>
              <a:t>for</a:t>
            </a:r>
          </a:p>
          <a:p>
            <a:pPr>
              <a:buFont typeface="Arial" panose="020B0604020202020204" pitchFamily="34" charset="0"/>
              <a:buChar char="•"/>
            </a:pPr>
            <a:r>
              <a:rPr lang="en-US" sz="2000" b="1" dirty="0"/>
              <a:t>While</a:t>
            </a:r>
          </a:p>
          <a:p>
            <a:pPr>
              <a:buFont typeface="Arial" panose="020B0604020202020204" pitchFamily="34" charset="0"/>
              <a:buChar char="•"/>
            </a:pPr>
            <a:r>
              <a:rPr lang="en-US" sz="1800" dirty="0"/>
              <a:t>Nested loops</a:t>
            </a:r>
          </a:p>
          <a:p>
            <a:pPr lvl="1">
              <a:buFont typeface="Arial" panose="020B0604020202020204" pitchFamily="34" charset="0"/>
              <a:buChar char="•"/>
            </a:pPr>
            <a:endParaRPr lang="en-US" sz="1800" dirty="0"/>
          </a:p>
        </p:txBody>
      </p:sp>
    </p:spTree>
    <p:extLst>
      <p:ext uri="{BB962C8B-B14F-4D97-AF65-F5344CB8AC3E}">
        <p14:creationId xmlns:p14="http://schemas.microsoft.com/office/powerpoint/2010/main" val="1784335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4C0D73C-90CB-4A94-BA8E-EC1643E5B3B2}"/>
              </a:ext>
            </a:extLst>
          </p:cNvPr>
          <p:cNvSpPr>
            <a:spLocks noGrp="1"/>
          </p:cNvSpPr>
          <p:nvPr>
            <p:ph type="title"/>
          </p:nvPr>
        </p:nvSpPr>
        <p:spPr/>
        <p:txBody>
          <a:bodyPr/>
          <a:lstStyle/>
          <a:p>
            <a:r>
              <a:rPr lang="da-DK" dirty="0" err="1"/>
              <a:t>while</a:t>
            </a:r>
            <a:r>
              <a:rPr lang="da-DK" dirty="0"/>
              <a:t> loop</a:t>
            </a:r>
            <a:endParaRPr lang="en-US" dirty="0"/>
          </a:p>
        </p:txBody>
      </p:sp>
      <p:sp>
        <p:nvSpPr>
          <p:cNvPr id="5" name="Pladsholder til tekst 4">
            <a:extLst>
              <a:ext uri="{FF2B5EF4-FFF2-40B4-BE49-F238E27FC236}">
                <a16:creationId xmlns:a16="http://schemas.microsoft.com/office/drawing/2014/main" id="{4A14AA0E-84B0-4A1D-A3D0-0564E2437D22}"/>
              </a:ext>
            </a:extLst>
          </p:cNvPr>
          <p:cNvSpPr>
            <a:spLocks noGrp="1"/>
          </p:cNvSpPr>
          <p:nvPr>
            <p:ph type="body" sz="quarter" idx="12"/>
          </p:nvPr>
        </p:nvSpPr>
        <p:spPr>
          <a:xfrm>
            <a:off x="587375" y="2441196"/>
            <a:ext cx="4490445" cy="3454278"/>
          </a:xfrm>
        </p:spPr>
        <p:txBody>
          <a:bodyPr/>
          <a:lstStyle/>
          <a:p>
            <a:pPr marL="0" indent="0">
              <a:buNone/>
            </a:pPr>
            <a:r>
              <a:rPr lang="en-US" dirty="0">
                <a:latin typeface="Consolas" panose="020B0609020204030204" pitchFamily="49" charset="0"/>
              </a:rPr>
              <a:t>A while loop will execute a block of statements for ever, if a given condition remains true true.</a:t>
            </a:r>
          </a:p>
          <a:p>
            <a:pPr marL="0" indent="0">
              <a:buNone/>
            </a:pPr>
            <a:r>
              <a:rPr lang="en-US" dirty="0">
                <a:latin typeface="Consolas" panose="020B0609020204030204" pitchFamily="49" charset="0"/>
              </a:rPr>
              <a:t>If condition starts with false the block is not executed at all.</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while(1){}</a:t>
            </a:r>
          </a:p>
        </p:txBody>
      </p:sp>
      <p:pic>
        <p:nvPicPr>
          <p:cNvPr id="11" name="Billede 10">
            <a:extLst>
              <a:ext uri="{FF2B5EF4-FFF2-40B4-BE49-F238E27FC236}">
                <a16:creationId xmlns:a16="http://schemas.microsoft.com/office/drawing/2014/main" id="{674B4BAF-3EA6-4C74-9973-BA1B9D7253F9}"/>
              </a:ext>
            </a:extLst>
          </p:cNvPr>
          <p:cNvPicPr>
            <a:picLocks noChangeAspect="1"/>
          </p:cNvPicPr>
          <p:nvPr/>
        </p:nvPicPr>
        <p:blipFill>
          <a:blip r:embed="rId2"/>
          <a:stretch>
            <a:fillRect/>
          </a:stretch>
        </p:blipFill>
        <p:spPr>
          <a:xfrm>
            <a:off x="2659605" y="4700917"/>
            <a:ext cx="2143125" cy="1076325"/>
          </a:xfrm>
          <a:prstGeom prst="rect">
            <a:avLst/>
          </a:prstGeom>
        </p:spPr>
      </p:pic>
      <p:pic>
        <p:nvPicPr>
          <p:cNvPr id="13" name="Billede 12" descr="Et billede, der indeholder tekst&#10;&#10;Automatisk genereret beskrivelse">
            <a:extLst>
              <a:ext uri="{FF2B5EF4-FFF2-40B4-BE49-F238E27FC236}">
                <a16:creationId xmlns:a16="http://schemas.microsoft.com/office/drawing/2014/main" id="{769306F7-F3AE-4255-A352-DBBC685E94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2135" y="4003582"/>
            <a:ext cx="2409825" cy="2743200"/>
          </a:xfrm>
          <a:prstGeom prst="rect">
            <a:avLst/>
          </a:prstGeom>
        </p:spPr>
      </p:pic>
      <p:sp>
        <p:nvSpPr>
          <p:cNvPr id="7" name="TextBox 6">
            <a:extLst>
              <a:ext uri="{FF2B5EF4-FFF2-40B4-BE49-F238E27FC236}">
                <a16:creationId xmlns:a16="http://schemas.microsoft.com/office/drawing/2014/main" id="{1499B006-8866-DD99-48FE-141A8E415516}"/>
              </a:ext>
            </a:extLst>
          </p:cNvPr>
          <p:cNvSpPr txBox="1"/>
          <p:nvPr/>
        </p:nvSpPr>
        <p:spPr>
          <a:xfrm>
            <a:off x="5366084" y="1170082"/>
            <a:ext cx="6100010" cy="3139321"/>
          </a:xfrm>
          <a:prstGeom prst="rect">
            <a:avLst/>
          </a:prstGeom>
          <a:noFill/>
        </p:spPr>
        <p:txBody>
          <a:bodyPr wrap="square">
            <a:spAutoFit/>
          </a:bodyPr>
          <a:lstStyle/>
          <a:p>
            <a:r>
              <a:rPr lang="en-US" b="0" dirty="0">
                <a:solidFill>
                  <a:srgbClr val="859900"/>
                </a:solidFill>
                <a:effectLst/>
                <a:latin typeface="Consolas" panose="020B0609020204030204" pitchFamily="49" charset="0"/>
              </a:rPr>
              <a:t>#include</a:t>
            </a:r>
            <a:r>
              <a:rPr lang="en-US" b="0" dirty="0">
                <a:solidFill>
                  <a:srgbClr val="B58900"/>
                </a:solidFill>
                <a:effectLst/>
                <a:latin typeface="Consolas" panose="020B0609020204030204" pitchFamily="49" charset="0"/>
              </a:rPr>
              <a:t> </a:t>
            </a:r>
            <a:r>
              <a:rPr lang="en-US" b="0" dirty="0">
                <a:solidFill>
                  <a:srgbClr val="2AA198"/>
                </a:solidFill>
                <a:effectLst/>
                <a:latin typeface="Consolas" panose="020B0609020204030204" pitchFamily="49" charset="0"/>
              </a:rPr>
              <a:t>&lt;</a:t>
            </a:r>
            <a:r>
              <a:rPr lang="en-US" b="0" dirty="0" err="1">
                <a:solidFill>
                  <a:srgbClr val="2AA198"/>
                </a:solidFill>
                <a:effectLst/>
                <a:latin typeface="Consolas" panose="020B0609020204030204" pitchFamily="49" charset="0"/>
              </a:rPr>
              <a:t>stdio.h</a:t>
            </a:r>
            <a:r>
              <a:rPr lang="en-US" b="0" dirty="0">
                <a:solidFill>
                  <a:srgbClr val="2AA198"/>
                </a:solidFill>
                <a:effectLst/>
                <a:latin typeface="Consolas" panose="020B0609020204030204" pitchFamily="49" charset="0"/>
              </a:rPr>
              <a:t>&gt;</a:t>
            </a:r>
            <a:endParaRPr lang="en-US" b="0" dirty="0">
              <a:solidFill>
                <a:srgbClr val="657B83"/>
              </a:solidFill>
              <a:effectLst/>
              <a:latin typeface="Consolas" panose="020B0609020204030204" pitchFamily="49" charset="0"/>
            </a:endParaRPr>
          </a:p>
          <a:p>
            <a:r>
              <a:rPr lang="en-US" b="1" dirty="0">
                <a:solidFill>
                  <a:srgbClr val="586E75"/>
                </a:solidFill>
                <a:effectLst/>
                <a:latin typeface="Consolas" panose="020B0609020204030204" pitchFamily="49" charset="0"/>
              </a:rPr>
              <a:t>int</a:t>
            </a:r>
            <a:r>
              <a:rPr lang="en-US" b="0" dirty="0">
                <a:solidFill>
                  <a:srgbClr val="657B83"/>
                </a:solidFill>
                <a:effectLst/>
                <a:latin typeface="Consolas" panose="020B0609020204030204" pitchFamily="49" charset="0"/>
              </a:rPr>
              <a:t> </a:t>
            </a:r>
            <a:r>
              <a:rPr lang="en-US" b="0" dirty="0">
                <a:solidFill>
                  <a:srgbClr val="268BD2"/>
                </a:solidFill>
                <a:effectLst/>
                <a:latin typeface="Consolas" panose="020B0609020204030204" pitchFamily="49" charset="0"/>
              </a:rPr>
              <a:t>main</a:t>
            </a:r>
            <a:r>
              <a:rPr lang="en-US" b="0" dirty="0">
                <a:solidFill>
                  <a:srgbClr val="657B83"/>
                </a:solidFill>
                <a:effectLst/>
                <a:latin typeface="Consolas" panose="020B0609020204030204" pitchFamily="49" charset="0"/>
              </a:rPr>
              <a:t>(</a:t>
            </a:r>
            <a:r>
              <a:rPr lang="en-US" b="1" dirty="0">
                <a:solidFill>
                  <a:srgbClr val="586E75"/>
                </a:solidFill>
                <a:effectLst/>
                <a:latin typeface="Consolas" panose="020B0609020204030204" pitchFamily="49" charset="0"/>
              </a:rPr>
              <a:t>void</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   </a:t>
            </a:r>
          </a:p>
          <a:p>
            <a:r>
              <a:rPr lang="en-US" b="0" dirty="0">
                <a:solidFill>
                  <a:srgbClr val="657B83"/>
                </a:solidFill>
                <a:effectLst/>
                <a:latin typeface="Consolas" panose="020B0609020204030204" pitchFamily="49" charset="0"/>
              </a:rPr>
              <a:t>    </a:t>
            </a:r>
            <a:r>
              <a:rPr lang="en-US" b="1" dirty="0">
                <a:solidFill>
                  <a:srgbClr val="586E75"/>
                </a:solidFill>
                <a:effectLst/>
                <a:latin typeface="Consolas" panose="020B0609020204030204" pitchFamily="49" charset="0"/>
              </a:rPr>
              <a:t>int</a:t>
            </a:r>
            <a:r>
              <a:rPr lang="en-US" b="0" dirty="0">
                <a:solidFill>
                  <a:srgbClr val="657B83"/>
                </a:solidFill>
                <a:effectLst/>
                <a:latin typeface="Consolas" panose="020B0609020204030204" pitchFamily="49" charset="0"/>
              </a:rPr>
              <a:t> </a:t>
            </a:r>
            <a:r>
              <a:rPr lang="en-US" b="0" dirty="0">
                <a:solidFill>
                  <a:srgbClr val="268BD2"/>
                </a:solidFill>
                <a:effectLst/>
                <a:latin typeface="Consolas" panose="020B0609020204030204" pitchFamily="49" charset="0"/>
              </a:rPr>
              <a:t>a</a:t>
            </a:r>
            <a:r>
              <a:rPr lang="en-US" b="0" dirty="0">
                <a:solidFill>
                  <a:srgbClr val="657B83"/>
                </a:solidFill>
                <a:effectLst/>
                <a:latin typeface="Consolas" panose="020B0609020204030204" pitchFamily="49" charset="0"/>
              </a:rPr>
              <a:t> </a:t>
            </a:r>
            <a:r>
              <a:rPr lang="en-US" b="0" dirty="0">
                <a:solidFill>
                  <a:srgbClr val="859900"/>
                </a:solidFill>
                <a:effectLst/>
                <a:latin typeface="Consolas" panose="020B0609020204030204" pitchFamily="49" charset="0"/>
              </a:rPr>
              <a:t>=</a:t>
            </a:r>
            <a:r>
              <a:rPr lang="en-US" b="0" dirty="0">
                <a:solidFill>
                  <a:srgbClr val="657B83"/>
                </a:solidFill>
                <a:effectLst/>
                <a:latin typeface="Consolas" panose="020B0609020204030204" pitchFamily="49" charset="0"/>
              </a:rPr>
              <a:t> </a:t>
            </a:r>
            <a:r>
              <a:rPr lang="en-US" b="0" dirty="0">
                <a:solidFill>
                  <a:srgbClr val="D33682"/>
                </a:solidFill>
                <a:effectLst/>
                <a:latin typeface="Consolas" panose="020B0609020204030204" pitchFamily="49" charset="0"/>
              </a:rPr>
              <a:t>10</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    </a:t>
            </a:r>
            <a:r>
              <a:rPr lang="en-US" b="0" dirty="0" err="1">
                <a:solidFill>
                  <a:srgbClr val="268BD2"/>
                </a:solidFill>
                <a:effectLst/>
                <a:latin typeface="Consolas" panose="020B0609020204030204" pitchFamily="49" charset="0"/>
              </a:rPr>
              <a:t>printf</a:t>
            </a:r>
            <a:r>
              <a:rPr lang="en-US" b="0" dirty="0">
                <a:solidFill>
                  <a:srgbClr val="657B83"/>
                </a:solidFill>
                <a:effectLst/>
                <a:latin typeface="Consolas" panose="020B0609020204030204" pitchFamily="49" charset="0"/>
              </a:rPr>
              <a:t>(</a:t>
            </a:r>
            <a:r>
              <a:rPr lang="en-US" b="0" dirty="0">
                <a:solidFill>
                  <a:srgbClr val="2AA198"/>
                </a:solidFill>
                <a:effectLst/>
                <a:latin typeface="Consolas" panose="020B0609020204030204" pitchFamily="49" charset="0"/>
              </a:rPr>
              <a:t>"Test WHILE loop&gt;&gt;</a:t>
            </a:r>
            <a:r>
              <a:rPr lang="en-US" b="0" dirty="0">
                <a:solidFill>
                  <a:srgbClr val="CB4B16"/>
                </a:solidFill>
                <a:effectLst/>
                <a:latin typeface="Consolas" panose="020B0609020204030204" pitchFamily="49" charset="0"/>
              </a:rPr>
              <a:t>\n</a:t>
            </a:r>
            <a:r>
              <a:rPr lang="en-US" b="0" dirty="0">
                <a:solidFill>
                  <a:srgbClr val="2AA198"/>
                </a:solidFill>
                <a:effectLst/>
                <a:latin typeface="Consolas" panose="020B0609020204030204" pitchFamily="49" charset="0"/>
              </a:rPr>
              <a:t>"</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    </a:t>
            </a:r>
            <a:r>
              <a:rPr lang="en-US" b="0" dirty="0">
                <a:solidFill>
                  <a:srgbClr val="859900"/>
                </a:solidFill>
                <a:effectLst/>
                <a:latin typeface="Consolas" panose="020B0609020204030204" pitchFamily="49" charset="0"/>
              </a:rPr>
              <a:t>while</a:t>
            </a:r>
            <a:r>
              <a:rPr lang="en-US" b="0" dirty="0">
                <a:solidFill>
                  <a:srgbClr val="657B83"/>
                </a:solidFill>
                <a:effectLst/>
                <a:latin typeface="Consolas" panose="020B0609020204030204" pitchFamily="49" charset="0"/>
              </a:rPr>
              <a:t> (</a:t>
            </a:r>
            <a:r>
              <a:rPr lang="en-US" b="0" dirty="0">
                <a:solidFill>
                  <a:srgbClr val="268BD2"/>
                </a:solidFill>
                <a:effectLst/>
                <a:latin typeface="Consolas" panose="020B0609020204030204" pitchFamily="49" charset="0"/>
              </a:rPr>
              <a:t>a</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    {</a:t>
            </a:r>
          </a:p>
          <a:p>
            <a:r>
              <a:rPr lang="en-US" b="0" dirty="0">
                <a:solidFill>
                  <a:srgbClr val="657B83"/>
                </a:solidFill>
                <a:effectLst/>
                <a:latin typeface="Consolas" panose="020B0609020204030204" pitchFamily="49" charset="0"/>
              </a:rPr>
              <a:t>        </a:t>
            </a:r>
            <a:r>
              <a:rPr lang="en-US" b="0" dirty="0" err="1">
                <a:solidFill>
                  <a:srgbClr val="268BD2"/>
                </a:solidFill>
                <a:effectLst/>
                <a:latin typeface="Consolas" panose="020B0609020204030204" pitchFamily="49" charset="0"/>
              </a:rPr>
              <a:t>printf</a:t>
            </a:r>
            <a:r>
              <a:rPr lang="en-US" b="0" dirty="0">
                <a:solidFill>
                  <a:srgbClr val="657B83"/>
                </a:solidFill>
                <a:effectLst/>
                <a:latin typeface="Consolas" panose="020B0609020204030204" pitchFamily="49" charset="0"/>
              </a:rPr>
              <a:t>(</a:t>
            </a:r>
            <a:r>
              <a:rPr lang="en-US" b="0" dirty="0">
                <a:solidFill>
                  <a:srgbClr val="2AA198"/>
                </a:solidFill>
                <a:effectLst/>
                <a:latin typeface="Consolas" panose="020B0609020204030204" pitchFamily="49" charset="0"/>
              </a:rPr>
              <a:t>"value of a is </a:t>
            </a:r>
            <a:r>
              <a:rPr lang="en-US" b="0" dirty="0">
                <a:solidFill>
                  <a:srgbClr val="CB4B16"/>
                </a:solidFill>
                <a:effectLst/>
                <a:latin typeface="Consolas" panose="020B0609020204030204" pitchFamily="49" charset="0"/>
              </a:rPr>
              <a:t>%i</a:t>
            </a:r>
            <a:r>
              <a:rPr lang="en-US" b="0" dirty="0">
                <a:solidFill>
                  <a:srgbClr val="2AA198"/>
                </a:solidFill>
                <a:effectLst/>
                <a:latin typeface="Consolas" panose="020B0609020204030204" pitchFamily="49" charset="0"/>
              </a:rPr>
              <a:t>.</a:t>
            </a:r>
            <a:r>
              <a:rPr lang="en-US" b="0" dirty="0">
                <a:solidFill>
                  <a:srgbClr val="CB4B16"/>
                </a:solidFill>
                <a:effectLst/>
                <a:latin typeface="Consolas" panose="020B0609020204030204" pitchFamily="49" charset="0"/>
              </a:rPr>
              <a:t>\</a:t>
            </a:r>
            <a:r>
              <a:rPr lang="en-US" b="0" dirty="0" err="1">
                <a:solidFill>
                  <a:srgbClr val="CB4B16"/>
                </a:solidFill>
                <a:effectLst/>
                <a:latin typeface="Consolas" panose="020B0609020204030204" pitchFamily="49" charset="0"/>
              </a:rPr>
              <a:t>n</a:t>
            </a:r>
            <a:r>
              <a:rPr lang="en-US" b="0" dirty="0" err="1">
                <a:solidFill>
                  <a:srgbClr val="2AA198"/>
                </a:solidFill>
                <a:effectLst/>
                <a:latin typeface="Consolas" panose="020B0609020204030204" pitchFamily="49" charset="0"/>
              </a:rPr>
              <a:t>"</a:t>
            </a:r>
            <a:r>
              <a:rPr lang="en-US" b="0" dirty="0" err="1">
                <a:solidFill>
                  <a:srgbClr val="657B83"/>
                </a:solidFill>
                <a:effectLst/>
                <a:latin typeface="Consolas" panose="020B0609020204030204" pitchFamily="49" charset="0"/>
              </a:rPr>
              <a:t>,</a:t>
            </a:r>
            <a:r>
              <a:rPr lang="en-US" b="0" dirty="0" err="1">
                <a:solidFill>
                  <a:srgbClr val="268BD2"/>
                </a:solidFill>
                <a:effectLst/>
                <a:latin typeface="Consolas" panose="020B0609020204030204" pitchFamily="49" charset="0"/>
              </a:rPr>
              <a:t>a</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        </a:t>
            </a:r>
            <a:r>
              <a:rPr lang="en-US" b="0" dirty="0">
                <a:solidFill>
                  <a:srgbClr val="268BD2"/>
                </a:solidFill>
                <a:effectLst/>
                <a:latin typeface="Consolas" panose="020B0609020204030204" pitchFamily="49" charset="0"/>
              </a:rPr>
              <a:t>a</a:t>
            </a:r>
            <a:r>
              <a:rPr lang="en-US" b="0" dirty="0">
                <a:solidFill>
                  <a:srgbClr val="859900"/>
                </a:solidFill>
                <a:effectLst/>
                <a:latin typeface="Consolas" panose="020B0609020204030204" pitchFamily="49" charset="0"/>
              </a:rPr>
              <a:t>--</a:t>
            </a:r>
            <a:r>
              <a:rPr lang="en-US" b="0" dirty="0">
                <a:solidFill>
                  <a:srgbClr val="657B83"/>
                </a:solidFill>
                <a:effectLst/>
                <a:latin typeface="Consolas" panose="020B0609020204030204" pitchFamily="49" charset="0"/>
              </a:rPr>
              <a:t>;</a:t>
            </a:r>
            <a:r>
              <a:rPr lang="en-US" b="0" i="1" dirty="0">
                <a:solidFill>
                  <a:srgbClr val="93A1A1"/>
                </a:solidFill>
                <a:effectLst/>
                <a:latin typeface="Consolas" panose="020B0609020204030204" pitchFamily="49" charset="0"/>
              </a:rPr>
              <a:t> // same as a = a - 1; and a-=1;</a:t>
            </a:r>
            <a:endParaRPr lang="en-US" b="0" dirty="0">
              <a:solidFill>
                <a:srgbClr val="657B83"/>
              </a:solidFill>
              <a:effectLst/>
              <a:latin typeface="Consolas" panose="020B0609020204030204" pitchFamily="49" charset="0"/>
            </a:endParaRPr>
          </a:p>
          <a:p>
            <a:r>
              <a:rPr lang="en-US" b="0" dirty="0">
                <a:solidFill>
                  <a:srgbClr val="657B83"/>
                </a:solidFill>
                <a:effectLst/>
                <a:latin typeface="Consolas" panose="020B0609020204030204" pitchFamily="49" charset="0"/>
              </a:rPr>
              <a:t>    }</a:t>
            </a:r>
          </a:p>
          <a:p>
            <a:r>
              <a:rPr lang="en-US" b="0" dirty="0">
                <a:solidFill>
                  <a:srgbClr val="657B83"/>
                </a:solidFill>
                <a:effectLst/>
                <a:latin typeface="Consolas" panose="020B0609020204030204" pitchFamily="49" charset="0"/>
              </a:rPr>
              <a:t>}</a:t>
            </a:r>
          </a:p>
        </p:txBody>
      </p:sp>
    </p:spTree>
    <p:extLst>
      <p:ext uri="{BB962C8B-B14F-4D97-AF65-F5344CB8AC3E}">
        <p14:creationId xmlns:p14="http://schemas.microsoft.com/office/powerpoint/2010/main" val="1478130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4C0D73C-90CB-4A94-BA8E-EC1643E5B3B2}"/>
              </a:ext>
            </a:extLst>
          </p:cNvPr>
          <p:cNvSpPr>
            <a:spLocks noGrp="1"/>
          </p:cNvSpPr>
          <p:nvPr>
            <p:ph type="title"/>
          </p:nvPr>
        </p:nvSpPr>
        <p:spPr>
          <a:xfrm>
            <a:off x="587374" y="359273"/>
            <a:ext cx="6180389" cy="1621619"/>
          </a:xfrm>
        </p:spPr>
        <p:txBody>
          <a:bodyPr/>
          <a:lstStyle/>
          <a:p>
            <a:r>
              <a:rPr lang="en-US" dirty="0" err="1"/>
              <a:t>Opgave</a:t>
            </a:r>
            <a:r>
              <a:rPr lang="en-US" dirty="0"/>
              <a:t>: loops1</a:t>
            </a:r>
          </a:p>
        </p:txBody>
      </p:sp>
      <p:sp>
        <p:nvSpPr>
          <p:cNvPr id="3" name="Text Placeholder 2">
            <a:extLst>
              <a:ext uri="{FF2B5EF4-FFF2-40B4-BE49-F238E27FC236}">
                <a16:creationId xmlns:a16="http://schemas.microsoft.com/office/drawing/2014/main" id="{580D1D53-875F-B975-4C91-14426F58FF01}"/>
              </a:ext>
            </a:extLst>
          </p:cNvPr>
          <p:cNvSpPr>
            <a:spLocks noGrp="1"/>
          </p:cNvSpPr>
          <p:nvPr>
            <p:ph type="body" sz="quarter" idx="12"/>
          </p:nvPr>
        </p:nvSpPr>
        <p:spPr>
          <a:xfrm>
            <a:off x="654279" y="1448032"/>
            <a:ext cx="9834025" cy="3752115"/>
          </a:xfrm>
        </p:spPr>
        <p:txBody>
          <a:bodyPr/>
          <a:lstStyle/>
          <a:p>
            <a:pPr marL="0" indent="0">
              <a:buNone/>
            </a:pPr>
            <a:r>
              <a:rPr lang="da-DK" dirty="0"/>
              <a:t>Omskriv programmet herunder (eller find filen ‘loops1.c’), så det benytter en </a:t>
            </a:r>
            <a:r>
              <a:rPr lang="da-DK" dirty="0" err="1">
                <a:highlight>
                  <a:srgbClr val="FFFF00"/>
                </a:highlight>
              </a:rPr>
              <a:t>while</a:t>
            </a:r>
            <a:r>
              <a:rPr lang="da-DK" dirty="0"/>
              <a:t> loop i stedet for et </a:t>
            </a:r>
            <a:r>
              <a:rPr lang="da-DK" dirty="0">
                <a:highlight>
                  <a:srgbClr val="FFFF00"/>
                </a:highlight>
              </a:rPr>
              <a:t>for</a:t>
            </a:r>
            <a:r>
              <a:rPr lang="da-DK" dirty="0"/>
              <a:t> loop.</a:t>
            </a:r>
          </a:p>
          <a:p>
            <a:pPr>
              <a:buFontTx/>
              <a:buChar char="-"/>
            </a:pPr>
            <a:r>
              <a:rPr lang="da-DK" dirty="0"/>
              <a:t>Output skal forblive uændret</a:t>
            </a:r>
          </a:p>
          <a:p>
            <a:pPr>
              <a:buFontTx/>
              <a:buChar char="-"/>
            </a:pPr>
            <a:r>
              <a:rPr lang="da-DK" dirty="0"/>
              <a:t>Hvad er første og sidste værdi den printer ud?</a:t>
            </a:r>
          </a:p>
          <a:p>
            <a:pPr>
              <a:buFontTx/>
              <a:buChar char="-"/>
            </a:pPr>
            <a:endParaRPr lang="da-DK" dirty="0"/>
          </a:p>
          <a:p>
            <a:pPr marL="0" indent="0">
              <a:buNone/>
            </a:pPr>
            <a:r>
              <a:rPr lang="da-DK" b="1" dirty="0"/>
              <a:t>Fremgangsmåde:</a:t>
            </a:r>
          </a:p>
          <a:p>
            <a:pPr marL="342900" indent="-342900">
              <a:buFont typeface="+mj-lt"/>
              <a:buAutoNum type="arabicPeriod"/>
            </a:pPr>
            <a:r>
              <a:rPr lang="da-DK" dirty="0"/>
              <a:t>Definer </a:t>
            </a:r>
            <a:r>
              <a:rPr lang="da-DK" dirty="0" err="1"/>
              <a:t>int</a:t>
            </a:r>
            <a:r>
              <a:rPr lang="da-DK" dirty="0"/>
              <a:t> a = 10 udenfor loopet</a:t>
            </a:r>
          </a:p>
          <a:p>
            <a:pPr marL="342900" indent="-342900">
              <a:buFont typeface="+mj-lt"/>
              <a:buAutoNum type="arabicPeriod"/>
            </a:pPr>
            <a:r>
              <a:rPr lang="da-DK" dirty="0"/>
              <a:t>Flyt </a:t>
            </a:r>
            <a:r>
              <a:rPr lang="da-DK" dirty="0" err="1"/>
              <a:t>interations</a:t>
            </a:r>
            <a:r>
              <a:rPr lang="da-DK" dirty="0"/>
              <a:t>-steppet sidst i </a:t>
            </a:r>
            <a:r>
              <a:rPr lang="da-DK" dirty="0" err="1"/>
              <a:t>codeblocken</a:t>
            </a:r>
            <a:r>
              <a:rPr lang="da-DK" dirty="0"/>
              <a:t> (a++)</a:t>
            </a:r>
          </a:p>
          <a:p>
            <a:pPr marL="342900" indent="-342900">
              <a:buFont typeface="+mj-lt"/>
              <a:buAutoNum type="arabicPeriod"/>
            </a:pPr>
            <a:r>
              <a:rPr lang="da-DK" dirty="0"/>
              <a:t>Kør programmet</a:t>
            </a:r>
          </a:p>
        </p:txBody>
      </p:sp>
      <p:sp>
        <p:nvSpPr>
          <p:cNvPr id="5" name="TextBox 4">
            <a:extLst>
              <a:ext uri="{FF2B5EF4-FFF2-40B4-BE49-F238E27FC236}">
                <a16:creationId xmlns:a16="http://schemas.microsoft.com/office/drawing/2014/main" id="{DEC10A41-8A85-1079-F24E-EE60FAF092FB}"/>
              </a:ext>
            </a:extLst>
          </p:cNvPr>
          <p:cNvSpPr txBox="1"/>
          <p:nvPr/>
        </p:nvSpPr>
        <p:spPr>
          <a:xfrm>
            <a:off x="7661868" y="2931621"/>
            <a:ext cx="3875853" cy="1754326"/>
          </a:xfrm>
          <a:prstGeom prst="rect">
            <a:avLst/>
          </a:prstGeom>
          <a:solidFill>
            <a:schemeClr val="accent4">
              <a:lumMod val="40000"/>
              <a:lumOff val="60000"/>
            </a:schemeClr>
          </a:solidFill>
        </p:spPr>
        <p:txBody>
          <a:bodyPr wrap="square">
            <a:spAutoFit/>
          </a:bodyPr>
          <a:lstStyle/>
          <a:p>
            <a:r>
              <a:rPr lang="en-US" sz="1200" b="0" dirty="0">
                <a:solidFill>
                  <a:srgbClr val="859900"/>
                </a:solidFill>
                <a:effectLst/>
                <a:latin typeface="Consolas" panose="020B0609020204030204" pitchFamily="49" charset="0"/>
              </a:rPr>
              <a:t>#include</a:t>
            </a:r>
            <a:r>
              <a:rPr lang="en-US" sz="1200" b="0" dirty="0">
                <a:solidFill>
                  <a:srgbClr val="B58900"/>
                </a:solidFill>
                <a:effectLst/>
                <a:latin typeface="Consolas" panose="020B0609020204030204" pitchFamily="49" charset="0"/>
              </a:rPr>
              <a:t> </a:t>
            </a:r>
            <a:r>
              <a:rPr lang="en-US" sz="1200" b="0" dirty="0">
                <a:solidFill>
                  <a:srgbClr val="2AA198"/>
                </a:solidFill>
                <a:effectLst/>
                <a:latin typeface="Consolas" panose="020B0609020204030204" pitchFamily="49" charset="0"/>
              </a:rPr>
              <a:t>&lt;</a:t>
            </a:r>
            <a:r>
              <a:rPr lang="en-US" sz="1200" b="0" dirty="0" err="1">
                <a:solidFill>
                  <a:srgbClr val="2AA198"/>
                </a:solidFill>
                <a:effectLst/>
                <a:latin typeface="Consolas" panose="020B0609020204030204" pitchFamily="49" charset="0"/>
              </a:rPr>
              <a:t>stdio.h</a:t>
            </a:r>
            <a:r>
              <a:rPr lang="en-US" sz="1200" b="0" dirty="0">
                <a:solidFill>
                  <a:srgbClr val="2AA198"/>
                </a:solidFill>
                <a:effectLst/>
                <a:latin typeface="Consolas" panose="020B0609020204030204" pitchFamily="49" charset="0"/>
              </a:rPr>
              <a:t>&gt;</a:t>
            </a:r>
            <a:endParaRPr lang="en-US" sz="1200" b="0" dirty="0">
              <a:solidFill>
                <a:srgbClr val="657B83"/>
              </a:solidFill>
              <a:effectLst/>
              <a:latin typeface="Consolas" panose="020B0609020204030204" pitchFamily="49" charset="0"/>
            </a:endParaRPr>
          </a:p>
          <a:p>
            <a:br>
              <a:rPr lang="en-US" sz="1200" b="0" dirty="0">
                <a:solidFill>
                  <a:srgbClr val="657B83"/>
                </a:solidFill>
                <a:effectLst/>
                <a:latin typeface="Consolas" panose="020B0609020204030204" pitchFamily="49" charset="0"/>
              </a:rPr>
            </a:br>
            <a:r>
              <a:rPr lang="en-US" sz="1200" b="1" dirty="0">
                <a:solidFill>
                  <a:srgbClr val="586E75"/>
                </a:solidFill>
                <a:effectLst/>
                <a:latin typeface="Consolas" panose="020B0609020204030204" pitchFamily="49" charset="0"/>
              </a:rPr>
              <a:t>int</a:t>
            </a:r>
            <a:r>
              <a:rPr lang="en-US" sz="1200" b="0" dirty="0">
                <a:solidFill>
                  <a:srgbClr val="657B83"/>
                </a:solidFill>
                <a:effectLst/>
                <a:latin typeface="Consolas" panose="020B0609020204030204" pitchFamily="49" charset="0"/>
              </a:rPr>
              <a:t> </a:t>
            </a:r>
            <a:r>
              <a:rPr lang="en-US" sz="1200" b="0" dirty="0">
                <a:solidFill>
                  <a:srgbClr val="268BD2"/>
                </a:solidFill>
                <a:effectLst/>
                <a:latin typeface="Consolas" panose="020B0609020204030204" pitchFamily="49" charset="0"/>
              </a:rPr>
              <a:t>main</a:t>
            </a:r>
            <a:r>
              <a:rPr lang="en-US" sz="1200" b="0" dirty="0">
                <a:solidFill>
                  <a:srgbClr val="657B83"/>
                </a:solidFill>
                <a:effectLst/>
                <a:latin typeface="Consolas" panose="020B0609020204030204" pitchFamily="49" charset="0"/>
              </a:rPr>
              <a:t>() {</a:t>
            </a:r>
          </a:p>
          <a:p>
            <a:r>
              <a:rPr lang="en-US" sz="1200" b="0" dirty="0">
                <a:solidFill>
                  <a:srgbClr val="657B83"/>
                </a:solidFill>
                <a:effectLst/>
                <a:latin typeface="Consolas" panose="020B0609020204030204" pitchFamily="49" charset="0"/>
              </a:rPr>
              <a:t>    </a:t>
            </a:r>
            <a:r>
              <a:rPr lang="en-US" sz="1200" b="0" dirty="0">
                <a:solidFill>
                  <a:srgbClr val="859900"/>
                </a:solidFill>
                <a:effectLst/>
                <a:latin typeface="Consolas" panose="020B0609020204030204" pitchFamily="49" charset="0"/>
              </a:rPr>
              <a:t>for</a:t>
            </a:r>
            <a:r>
              <a:rPr lang="en-US" sz="1200" b="0" dirty="0">
                <a:solidFill>
                  <a:srgbClr val="657B83"/>
                </a:solidFill>
                <a:effectLst/>
                <a:latin typeface="Consolas" panose="020B0609020204030204" pitchFamily="49" charset="0"/>
              </a:rPr>
              <a:t> (</a:t>
            </a:r>
            <a:r>
              <a:rPr lang="en-US" sz="1200" b="1" dirty="0">
                <a:solidFill>
                  <a:srgbClr val="586E75"/>
                </a:solidFill>
                <a:effectLst/>
                <a:latin typeface="Consolas" panose="020B0609020204030204" pitchFamily="49" charset="0"/>
              </a:rPr>
              <a:t>int</a:t>
            </a:r>
            <a:r>
              <a:rPr lang="en-US" sz="1200" b="0" dirty="0">
                <a:solidFill>
                  <a:srgbClr val="657B83"/>
                </a:solidFill>
                <a:effectLst/>
                <a:latin typeface="Consolas" panose="020B0609020204030204" pitchFamily="49" charset="0"/>
              </a:rPr>
              <a:t> a </a:t>
            </a:r>
            <a:r>
              <a:rPr lang="en-US" sz="1200" b="0" dirty="0">
                <a:solidFill>
                  <a:srgbClr val="859900"/>
                </a:solidFill>
                <a:effectLst/>
                <a:latin typeface="Consolas" panose="020B0609020204030204" pitchFamily="49" charset="0"/>
              </a:rPr>
              <a:t>=</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10</a:t>
            </a:r>
            <a:r>
              <a:rPr lang="en-US" sz="1200" b="0" dirty="0">
                <a:solidFill>
                  <a:srgbClr val="657B83"/>
                </a:solidFill>
                <a:effectLst/>
                <a:latin typeface="Consolas" panose="020B0609020204030204" pitchFamily="49" charset="0"/>
              </a:rPr>
              <a:t>; a </a:t>
            </a:r>
            <a:r>
              <a:rPr lang="en-US" sz="1200" b="0" dirty="0">
                <a:solidFill>
                  <a:srgbClr val="859900"/>
                </a:solidFill>
                <a:effectLst/>
                <a:latin typeface="Consolas" panose="020B0609020204030204" pitchFamily="49" charset="0"/>
              </a:rPr>
              <a:t>&lt;=</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20</a:t>
            </a:r>
            <a:r>
              <a:rPr lang="en-US" sz="1200" b="0" dirty="0">
                <a:solidFill>
                  <a:srgbClr val="657B83"/>
                </a:solidFill>
                <a:effectLst/>
                <a:latin typeface="Consolas" panose="020B0609020204030204" pitchFamily="49" charset="0"/>
              </a:rPr>
              <a:t>; a</a:t>
            </a:r>
            <a:r>
              <a:rPr lang="en-US" sz="1200" b="0" dirty="0">
                <a:solidFill>
                  <a:srgbClr val="859900"/>
                </a:solidFill>
                <a:effectLst/>
                <a:latin typeface="Consolas" panose="020B0609020204030204" pitchFamily="49" charset="0"/>
              </a:rPr>
              <a:t>++</a:t>
            </a:r>
            <a:r>
              <a:rPr lang="en-US" sz="1200" b="0" dirty="0">
                <a:solidFill>
                  <a:srgbClr val="657B83"/>
                </a:solidFill>
                <a:effectLst/>
                <a:latin typeface="Consolas" panose="020B0609020204030204" pitchFamily="49" charset="0"/>
              </a:rPr>
              <a:t>) {</a:t>
            </a:r>
          </a:p>
          <a:p>
            <a:r>
              <a:rPr lang="en-US" sz="1200" b="0" dirty="0">
                <a:solidFill>
                  <a:srgbClr val="657B83"/>
                </a:solidFill>
                <a:effectLst/>
                <a:latin typeface="Consolas" panose="020B0609020204030204" pitchFamily="49" charset="0"/>
              </a:rPr>
              <a:t>        </a:t>
            </a:r>
            <a:r>
              <a:rPr lang="en-US" sz="1200" b="0" dirty="0" err="1">
                <a:solidFill>
                  <a:srgbClr val="268BD2"/>
                </a:solidFill>
                <a:effectLst/>
                <a:latin typeface="Consolas" panose="020B0609020204030204" pitchFamily="49" charset="0"/>
              </a:rPr>
              <a:t>printf</a:t>
            </a:r>
            <a:r>
              <a:rPr lang="en-US" sz="1200" b="0" dirty="0">
                <a:solidFill>
                  <a:srgbClr val="657B83"/>
                </a:solidFill>
                <a:effectLst/>
                <a:latin typeface="Consolas" panose="020B0609020204030204" pitchFamily="49" charset="0"/>
              </a:rPr>
              <a:t>(</a:t>
            </a:r>
            <a:r>
              <a:rPr lang="en-US" sz="1200" b="0" dirty="0">
                <a:solidFill>
                  <a:srgbClr val="2AA198"/>
                </a:solidFill>
                <a:effectLst/>
                <a:latin typeface="Consolas" panose="020B0609020204030204" pitchFamily="49" charset="0"/>
              </a:rPr>
              <a:t>"value of a: </a:t>
            </a:r>
            <a:r>
              <a:rPr lang="en-US" sz="1200" b="0" dirty="0">
                <a:solidFill>
                  <a:srgbClr val="CB4B16"/>
                </a:solidFill>
                <a:effectLst/>
                <a:latin typeface="Consolas" panose="020B0609020204030204" pitchFamily="49" charset="0"/>
              </a:rPr>
              <a:t>%d\n</a:t>
            </a:r>
            <a:r>
              <a:rPr lang="en-US" sz="1200" b="0" dirty="0">
                <a:solidFill>
                  <a:srgbClr val="2AA198"/>
                </a:solidFill>
                <a:effectLst/>
                <a:latin typeface="Consolas" panose="020B0609020204030204" pitchFamily="49" charset="0"/>
              </a:rPr>
              <a:t>"</a:t>
            </a:r>
            <a:r>
              <a:rPr lang="en-US" sz="1200" b="0" dirty="0">
                <a:solidFill>
                  <a:srgbClr val="657B83"/>
                </a:solidFill>
                <a:effectLst/>
                <a:latin typeface="Consolas" panose="020B0609020204030204" pitchFamily="49" charset="0"/>
              </a:rPr>
              <a:t>, a);</a:t>
            </a:r>
          </a:p>
          <a:p>
            <a:r>
              <a:rPr lang="en-US" sz="1200" b="0" dirty="0">
                <a:solidFill>
                  <a:srgbClr val="657B83"/>
                </a:solidFill>
                <a:effectLst/>
                <a:latin typeface="Consolas" panose="020B0609020204030204" pitchFamily="49" charset="0"/>
              </a:rPr>
              <a:t>    }</a:t>
            </a:r>
          </a:p>
          <a:p>
            <a:br>
              <a:rPr lang="en-US" sz="1200" b="0" dirty="0">
                <a:solidFill>
                  <a:srgbClr val="657B83"/>
                </a:solidFill>
                <a:effectLst/>
                <a:latin typeface="Consolas" panose="020B0609020204030204" pitchFamily="49" charset="0"/>
              </a:rPr>
            </a:br>
            <a:r>
              <a:rPr lang="en-US" sz="1200" b="0" dirty="0">
                <a:solidFill>
                  <a:srgbClr val="657B83"/>
                </a:solidFill>
                <a:effectLst/>
                <a:latin typeface="Consolas" panose="020B0609020204030204" pitchFamily="49" charset="0"/>
              </a:rPr>
              <a:t>    </a:t>
            </a:r>
            <a:r>
              <a:rPr lang="en-US" sz="1200" b="0" dirty="0">
                <a:solidFill>
                  <a:srgbClr val="859900"/>
                </a:solidFill>
                <a:effectLst/>
                <a:latin typeface="Consolas" panose="020B0609020204030204" pitchFamily="49" charset="0"/>
              </a:rPr>
              <a:t>return</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0</a:t>
            </a:r>
            <a:r>
              <a:rPr lang="en-US" sz="1200" b="0" dirty="0">
                <a:solidFill>
                  <a:srgbClr val="657B83"/>
                </a:solidFill>
                <a:effectLst/>
                <a:latin typeface="Consolas" panose="020B0609020204030204" pitchFamily="49" charset="0"/>
              </a:rPr>
              <a:t>;</a:t>
            </a:r>
          </a:p>
          <a:p>
            <a:r>
              <a:rPr lang="en-US" sz="1200" b="0" dirty="0">
                <a:solidFill>
                  <a:srgbClr val="657B83"/>
                </a:solidFill>
                <a:effectLst/>
                <a:latin typeface="Consolas" panose="020B0609020204030204" pitchFamily="49" charset="0"/>
              </a:rPr>
              <a:t>}</a:t>
            </a:r>
          </a:p>
        </p:txBody>
      </p:sp>
    </p:spTree>
    <p:extLst>
      <p:ext uri="{BB962C8B-B14F-4D97-AF65-F5344CB8AC3E}">
        <p14:creationId xmlns:p14="http://schemas.microsoft.com/office/powerpoint/2010/main" val="2585664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4C0D73C-90CB-4A94-BA8E-EC1643E5B3B2}"/>
              </a:ext>
            </a:extLst>
          </p:cNvPr>
          <p:cNvSpPr>
            <a:spLocks noGrp="1"/>
          </p:cNvSpPr>
          <p:nvPr>
            <p:ph type="title"/>
          </p:nvPr>
        </p:nvSpPr>
        <p:spPr/>
        <p:txBody>
          <a:bodyPr/>
          <a:lstStyle/>
          <a:p>
            <a:r>
              <a:rPr lang="da-DK" dirty="0" err="1"/>
              <a:t>while</a:t>
            </a:r>
            <a:r>
              <a:rPr lang="da-DK" dirty="0"/>
              <a:t> loop</a:t>
            </a:r>
            <a:endParaRPr lang="en-US" dirty="0"/>
          </a:p>
        </p:txBody>
      </p:sp>
      <p:sp>
        <p:nvSpPr>
          <p:cNvPr id="5" name="Pladsholder til tekst 4">
            <a:extLst>
              <a:ext uri="{FF2B5EF4-FFF2-40B4-BE49-F238E27FC236}">
                <a16:creationId xmlns:a16="http://schemas.microsoft.com/office/drawing/2014/main" id="{4A14AA0E-84B0-4A1D-A3D0-0564E2437D22}"/>
              </a:ext>
            </a:extLst>
          </p:cNvPr>
          <p:cNvSpPr>
            <a:spLocks noGrp="1"/>
          </p:cNvSpPr>
          <p:nvPr>
            <p:ph type="body" sz="quarter" idx="12"/>
          </p:nvPr>
        </p:nvSpPr>
        <p:spPr>
          <a:xfrm>
            <a:off x="587375" y="2441196"/>
            <a:ext cx="4490445" cy="3454278"/>
          </a:xfrm>
        </p:spPr>
        <p:txBody>
          <a:bodyPr/>
          <a:lstStyle/>
          <a:p>
            <a:pPr marL="0" indent="0">
              <a:buNone/>
            </a:pPr>
            <a:r>
              <a:rPr lang="en-US" dirty="0"/>
              <a:t>A while loop in C programming repeatedly executes a block of statements as long as a given condition is true.</a:t>
            </a:r>
          </a:p>
          <a:p>
            <a:pPr marL="0" indent="0">
              <a:buNone/>
            </a:pPr>
            <a:r>
              <a:rPr lang="en-US" dirty="0"/>
              <a:t>If condition starts with false the block is not executed at all.</a:t>
            </a:r>
          </a:p>
        </p:txBody>
      </p:sp>
      <p:pic>
        <p:nvPicPr>
          <p:cNvPr id="7" name="Billede 6">
            <a:extLst>
              <a:ext uri="{FF2B5EF4-FFF2-40B4-BE49-F238E27FC236}">
                <a16:creationId xmlns:a16="http://schemas.microsoft.com/office/drawing/2014/main" id="{E0565A5C-EF64-426B-84AC-7D5685E67AAD}"/>
              </a:ext>
            </a:extLst>
          </p:cNvPr>
          <p:cNvPicPr>
            <a:picLocks noChangeAspect="1"/>
          </p:cNvPicPr>
          <p:nvPr/>
        </p:nvPicPr>
        <p:blipFill>
          <a:blip r:embed="rId2"/>
          <a:stretch>
            <a:fillRect/>
          </a:stretch>
        </p:blipFill>
        <p:spPr>
          <a:xfrm>
            <a:off x="8282135" y="41182"/>
            <a:ext cx="3829050" cy="3962400"/>
          </a:xfrm>
          <a:prstGeom prst="rect">
            <a:avLst/>
          </a:prstGeom>
        </p:spPr>
      </p:pic>
      <p:pic>
        <p:nvPicPr>
          <p:cNvPr id="9" name="Billede 8">
            <a:extLst>
              <a:ext uri="{FF2B5EF4-FFF2-40B4-BE49-F238E27FC236}">
                <a16:creationId xmlns:a16="http://schemas.microsoft.com/office/drawing/2014/main" id="{7F4276B0-FDD8-434E-A3B7-35EA4BAD02BC}"/>
              </a:ext>
            </a:extLst>
          </p:cNvPr>
          <p:cNvPicPr>
            <a:picLocks noChangeAspect="1"/>
          </p:cNvPicPr>
          <p:nvPr/>
        </p:nvPicPr>
        <p:blipFill>
          <a:blip r:embed="rId3"/>
          <a:stretch>
            <a:fillRect/>
          </a:stretch>
        </p:blipFill>
        <p:spPr>
          <a:xfrm>
            <a:off x="6605735" y="69463"/>
            <a:ext cx="1676400" cy="2743200"/>
          </a:xfrm>
          <a:prstGeom prst="rect">
            <a:avLst/>
          </a:prstGeom>
        </p:spPr>
      </p:pic>
      <p:pic>
        <p:nvPicPr>
          <p:cNvPr id="11" name="Billede 10">
            <a:extLst>
              <a:ext uri="{FF2B5EF4-FFF2-40B4-BE49-F238E27FC236}">
                <a16:creationId xmlns:a16="http://schemas.microsoft.com/office/drawing/2014/main" id="{674B4BAF-3EA6-4C74-9973-BA1B9D7253F9}"/>
              </a:ext>
            </a:extLst>
          </p:cNvPr>
          <p:cNvPicPr>
            <a:picLocks noChangeAspect="1"/>
          </p:cNvPicPr>
          <p:nvPr/>
        </p:nvPicPr>
        <p:blipFill>
          <a:blip r:embed="rId4"/>
          <a:stretch>
            <a:fillRect/>
          </a:stretch>
        </p:blipFill>
        <p:spPr>
          <a:xfrm>
            <a:off x="516480" y="1254984"/>
            <a:ext cx="2143125" cy="1076325"/>
          </a:xfrm>
          <a:prstGeom prst="rect">
            <a:avLst/>
          </a:prstGeom>
        </p:spPr>
      </p:pic>
      <p:pic>
        <p:nvPicPr>
          <p:cNvPr id="13" name="Billede 12" descr="Et billede, der indeholder tekst&#10;&#10;Automatisk genereret beskrivelse">
            <a:extLst>
              <a:ext uri="{FF2B5EF4-FFF2-40B4-BE49-F238E27FC236}">
                <a16:creationId xmlns:a16="http://schemas.microsoft.com/office/drawing/2014/main" id="{769306F7-F3AE-4255-A352-DBBC685E94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2135" y="4003582"/>
            <a:ext cx="2409825" cy="2743200"/>
          </a:xfrm>
          <a:prstGeom prst="rect">
            <a:avLst/>
          </a:prstGeom>
        </p:spPr>
      </p:pic>
    </p:spTree>
    <p:extLst>
      <p:ext uri="{BB962C8B-B14F-4D97-AF65-F5344CB8AC3E}">
        <p14:creationId xmlns:p14="http://schemas.microsoft.com/office/powerpoint/2010/main" val="1164215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C9604ED-C850-4263-915B-169D075D8650}"/>
              </a:ext>
            </a:extLst>
          </p:cNvPr>
          <p:cNvSpPr>
            <a:spLocks noGrp="1"/>
          </p:cNvSpPr>
          <p:nvPr>
            <p:ph type="title"/>
          </p:nvPr>
        </p:nvSpPr>
        <p:spPr>
          <a:xfrm>
            <a:off x="587374" y="359273"/>
            <a:ext cx="5338179" cy="1621619"/>
          </a:xfrm>
        </p:spPr>
        <p:txBody>
          <a:bodyPr/>
          <a:lstStyle/>
          <a:p>
            <a:r>
              <a:rPr lang="da-DK" dirty="0" err="1"/>
              <a:t>Fibunacci</a:t>
            </a:r>
            <a:r>
              <a:rPr lang="da-DK" dirty="0"/>
              <a:t> </a:t>
            </a:r>
            <a:r>
              <a:rPr lang="da-DK" dirty="0" err="1"/>
              <a:t>sequence</a:t>
            </a:r>
            <a:r>
              <a:rPr lang="da-DK" dirty="0"/>
              <a:t> </a:t>
            </a:r>
            <a:r>
              <a:rPr lang="da-DK" dirty="0" err="1"/>
              <a:t>using</a:t>
            </a:r>
            <a:r>
              <a:rPr lang="da-DK" dirty="0"/>
              <a:t> </a:t>
            </a:r>
            <a:r>
              <a:rPr lang="da-DK" dirty="0" err="1"/>
              <a:t>while</a:t>
            </a:r>
            <a:endParaRPr lang="en-US" dirty="0"/>
          </a:p>
        </p:txBody>
      </p:sp>
      <p:sp>
        <p:nvSpPr>
          <p:cNvPr id="5" name="Pladsholder til tekst 4">
            <a:extLst>
              <a:ext uri="{FF2B5EF4-FFF2-40B4-BE49-F238E27FC236}">
                <a16:creationId xmlns:a16="http://schemas.microsoft.com/office/drawing/2014/main" id="{6306A9D2-650D-4E6B-85B4-FE22C17316EF}"/>
              </a:ext>
            </a:extLst>
          </p:cNvPr>
          <p:cNvSpPr>
            <a:spLocks noGrp="1"/>
          </p:cNvSpPr>
          <p:nvPr>
            <p:ph type="body" sz="quarter" idx="12"/>
          </p:nvPr>
        </p:nvSpPr>
        <p:spPr/>
        <p:txBody>
          <a:bodyPr/>
          <a:lstStyle/>
          <a:p>
            <a:pPr marL="0" indent="0">
              <a:buNone/>
            </a:pPr>
            <a:r>
              <a:rPr lang="en-US" dirty="0"/>
              <a:t>This is an example of using a while loop. The calculation of the Fibonacci sequence must stop when the result exceeds 20 in this case.</a:t>
            </a:r>
          </a:p>
          <a:p>
            <a:pPr marL="0" indent="0">
              <a:buNone/>
            </a:pPr>
            <a:r>
              <a:rPr lang="en-US" dirty="0"/>
              <a:t>The inserted if condition ensures that only a comma is printed if a new Fibonacci number must still be calculated.</a:t>
            </a:r>
          </a:p>
        </p:txBody>
      </p:sp>
      <p:pic>
        <p:nvPicPr>
          <p:cNvPr id="10" name="Billede 9">
            <a:extLst>
              <a:ext uri="{FF2B5EF4-FFF2-40B4-BE49-F238E27FC236}">
                <a16:creationId xmlns:a16="http://schemas.microsoft.com/office/drawing/2014/main" id="{71B272BD-E23F-405E-A00B-0E483EB3A54B}"/>
              </a:ext>
            </a:extLst>
          </p:cNvPr>
          <p:cNvPicPr>
            <a:picLocks noChangeAspect="1"/>
          </p:cNvPicPr>
          <p:nvPr/>
        </p:nvPicPr>
        <p:blipFill>
          <a:blip r:embed="rId2"/>
          <a:stretch>
            <a:fillRect/>
          </a:stretch>
        </p:blipFill>
        <p:spPr>
          <a:xfrm>
            <a:off x="6486671" y="4577548"/>
            <a:ext cx="3714750" cy="1209675"/>
          </a:xfrm>
          <a:prstGeom prst="rect">
            <a:avLst/>
          </a:prstGeom>
        </p:spPr>
      </p:pic>
      <p:pic>
        <p:nvPicPr>
          <p:cNvPr id="12" name="Billede 11">
            <a:hlinkClick r:id="rId3"/>
            <a:extLst>
              <a:ext uri="{FF2B5EF4-FFF2-40B4-BE49-F238E27FC236}">
                <a16:creationId xmlns:a16="http://schemas.microsoft.com/office/drawing/2014/main" id="{52BD6F47-15F4-4397-BB18-39470E72DF9D}"/>
              </a:ext>
            </a:extLst>
          </p:cNvPr>
          <p:cNvPicPr>
            <a:picLocks noChangeAspect="1"/>
          </p:cNvPicPr>
          <p:nvPr/>
        </p:nvPicPr>
        <p:blipFill>
          <a:blip r:embed="rId4"/>
          <a:stretch>
            <a:fillRect/>
          </a:stretch>
        </p:blipFill>
        <p:spPr>
          <a:xfrm>
            <a:off x="6486671" y="93237"/>
            <a:ext cx="5610225" cy="4295775"/>
          </a:xfrm>
          <a:prstGeom prst="rect">
            <a:avLst/>
          </a:prstGeom>
        </p:spPr>
      </p:pic>
    </p:spTree>
    <p:extLst>
      <p:ext uri="{BB962C8B-B14F-4D97-AF65-F5344CB8AC3E}">
        <p14:creationId xmlns:p14="http://schemas.microsoft.com/office/powerpoint/2010/main" val="1320771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E801F52F-1FFD-43B4-A33D-8F0921E01004}"/>
              </a:ext>
            </a:extLst>
          </p:cNvPr>
          <p:cNvSpPr>
            <a:spLocks noGrp="1"/>
          </p:cNvSpPr>
          <p:nvPr>
            <p:ph type="pic" sz="quarter" idx="11"/>
          </p:nvPr>
        </p:nvSpPr>
        <p:spPr/>
        <p:txBody>
          <a:bodyPr/>
          <a:lstStyle/>
          <a:p>
            <a:endParaRPr lang="en-DK"/>
          </a:p>
        </p:txBody>
      </p:sp>
      <p:sp>
        <p:nvSpPr>
          <p:cNvPr id="3" name="Pladsholder til slidenummer 2">
            <a:extLst>
              <a:ext uri="{FF2B5EF4-FFF2-40B4-BE49-F238E27FC236}">
                <a16:creationId xmlns:a16="http://schemas.microsoft.com/office/drawing/2014/main" id="{743E5ACB-0D2E-47DB-AFC6-13577DBADBE7}"/>
              </a:ext>
            </a:extLst>
          </p:cNvPr>
          <p:cNvSpPr>
            <a:spLocks noGrp="1"/>
          </p:cNvSpPr>
          <p:nvPr>
            <p:ph type="sldNum" sz="quarter" idx="10"/>
          </p:nvPr>
        </p:nvSpPr>
        <p:spPr/>
        <p:txBody>
          <a:bodyPr/>
          <a:lstStyle/>
          <a:p>
            <a:fld id="{D8D877B3-D348-4611-9BDB-C5374591D951}" type="slidenum">
              <a:rPr lang="en-US" smtClean="0"/>
              <a:pPr/>
              <a:t>15</a:t>
            </a:fld>
            <a:endParaRPr lang="en-US" dirty="0"/>
          </a:p>
        </p:txBody>
      </p:sp>
      <p:sp>
        <p:nvSpPr>
          <p:cNvPr id="4" name="Titel 3">
            <a:extLst>
              <a:ext uri="{FF2B5EF4-FFF2-40B4-BE49-F238E27FC236}">
                <a16:creationId xmlns:a16="http://schemas.microsoft.com/office/drawing/2014/main" id="{BD995DEF-5527-429A-88B6-D983D4309928}"/>
              </a:ext>
            </a:extLst>
          </p:cNvPr>
          <p:cNvSpPr>
            <a:spLocks noGrp="1"/>
          </p:cNvSpPr>
          <p:nvPr>
            <p:ph type="title"/>
          </p:nvPr>
        </p:nvSpPr>
        <p:spPr>
          <a:xfrm>
            <a:off x="587374" y="359273"/>
            <a:ext cx="6367099" cy="1621619"/>
          </a:xfrm>
        </p:spPr>
        <p:txBody>
          <a:bodyPr/>
          <a:lstStyle/>
          <a:p>
            <a:r>
              <a:rPr lang="en-US" dirty="0"/>
              <a:t>Iteration or loop statements</a:t>
            </a:r>
            <a:br>
              <a:rPr lang="en-US" dirty="0"/>
            </a:br>
            <a:br>
              <a:rPr lang="en-US" dirty="0"/>
            </a:br>
            <a:endParaRPr lang="en-US" dirty="0"/>
          </a:p>
        </p:txBody>
      </p:sp>
      <p:sp>
        <p:nvSpPr>
          <p:cNvPr id="5" name="Pladsholder til tekst 4">
            <a:extLst>
              <a:ext uri="{FF2B5EF4-FFF2-40B4-BE49-F238E27FC236}">
                <a16:creationId xmlns:a16="http://schemas.microsoft.com/office/drawing/2014/main" id="{849BF36F-F1AB-4010-92E8-6DA2169D8066}"/>
              </a:ext>
            </a:extLst>
          </p:cNvPr>
          <p:cNvSpPr>
            <a:spLocks noGrp="1"/>
          </p:cNvSpPr>
          <p:nvPr>
            <p:ph type="body" sz="quarter" idx="12"/>
          </p:nvPr>
        </p:nvSpPr>
        <p:spPr/>
        <p:txBody>
          <a:bodyPr vert="horz" lIns="0" tIns="45720" rIns="0" bIns="45720" rtlCol="0">
            <a:normAutofit/>
          </a:bodyPr>
          <a:lstStyle/>
          <a:p>
            <a:pPr>
              <a:buFont typeface="Arial" panose="020B0604020202020204" pitchFamily="34" charset="0"/>
              <a:buChar char="•"/>
            </a:pPr>
            <a:r>
              <a:rPr lang="en-US" sz="1800" dirty="0"/>
              <a:t>Iteration or loop</a:t>
            </a:r>
          </a:p>
          <a:p>
            <a:pPr lvl="1">
              <a:buFont typeface="Arial" panose="020B0604020202020204" pitchFamily="34" charset="0"/>
              <a:buChar char="•"/>
            </a:pPr>
            <a:r>
              <a:rPr lang="en-US" sz="1800" dirty="0"/>
              <a:t>for</a:t>
            </a:r>
          </a:p>
          <a:p>
            <a:pPr lvl="1">
              <a:buFont typeface="Arial" panose="020B0604020202020204" pitchFamily="34" charset="0"/>
              <a:buChar char="•"/>
            </a:pPr>
            <a:r>
              <a:rPr lang="en-US" sz="1800" dirty="0"/>
              <a:t>While</a:t>
            </a:r>
          </a:p>
          <a:p>
            <a:pPr lvl="1">
              <a:buFont typeface="Arial" panose="020B0604020202020204" pitchFamily="34" charset="0"/>
              <a:buChar char="•"/>
            </a:pPr>
            <a:r>
              <a:rPr lang="en-US" sz="1800" b="1" dirty="0"/>
              <a:t>Nested loops</a:t>
            </a:r>
          </a:p>
          <a:p>
            <a:pPr lvl="1">
              <a:buFont typeface="Arial" panose="020B0604020202020204" pitchFamily="34" charset="0"/>
              <a:buChar char="•"/>
            </a:pPr>
            <a:endParaRPr lang="en-US" sz="1800" dirty="0"/>
          </a:p>
        </p:txBody>
      </p:sp>
    </p:spTree>
    <p:extLst>
      <p:ext uri="{BB962C8B-B14F-4D97-AF65-F5344CB8AC3E}">
        <p14:creationId xmlns:p14="http://schemas.microsoft.com/office/powerpoint/2010/main" val="3875107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DBAFBC4-9756-41AC-AF1B-3F8B19176809}"/>
              </a:ext>
            </a:extLst>
          </p:cNvPr>
          <p:cNvSpPr>
            <a:spLocks noGrp="1"/>
          </p:cNvSpPr>
          <p:nvPr>
            <p:ph type="title"/>
          </p:nvPr>
        </p:nvSpPr>
        <p:spPr/>
        <p:txBody>
          <a:bodyPr/>
          <a:lstStyle/>
          <a:p>
            <a:r>
              <a:rPr lang="da-DK" dirty="0" err="1"/>
              <a:t>Nested</a:t>
            </a:r>
            <a:r>
              <a:rPr lang="da-DK" dirty="0"/>
              <a:t> loops</a:t>
            </a:r>
            <a:endParaRPr lang="en-US" dirty="0"/>
          </a:p>
        </p:txBody>
      </p:sp>
      <p:sp>
        <p:nvSpPr>
          <p:cNvPr id="5" name="Pladsholder til tekst 4">
            <a:extLst>
              <a:ext uri="{FF2B5EF4-FFF2-40B4-BE49-F238E27FC236}">
                <a16:creationId xmlns:a16="http://schemas.microsoft.com/office/drawing/2014/main" id="{FD110EE9-DCBC-4581-BEB9-01437685B2CC}"/>
              </a:ext>
            </a:extLst>
          </p:cNvPr>
          <p:cNvSpPr>
            <a:spLocks noGrp="1"/>
          </p:cNvSpPr>
          <p:nvPr>
            <p:ph type="body" sz="quarter" idx="12"/>
          </p:nvPr>
        </p:nvSpPr>
        <p:spPr>
          <a:xfrm>
            <a:off x="587373" y="1579648"/>
            <a:ext cx="6962719" cy="4443647"/>
          </a:xfrm>
        </p:spPr>
        <p:txBody>
          <a:bodyPr>
            <a:normAutofit lnSpcReduction="10000"/>
          </a:bodyPr>
          <a:lstStyle/>
          <a:p>
            <a:pPr marL="0" indent="0">
              <a:buNone/>
            </a:pPr>
            <a:r>
              <a:rPr lang="en-US" dirty="0"/>
              <a:t>A loop can be nested inside another loop (hence the name nested loops).</a:t>
            </a:r>
          </a:p>
          <a:p>
            <a:pPr marL="0" indent="0">
              <a:buNone/>
            </a:pPr>
            <a:r>
              <a:rPr lang="en-US" dirty="0"/>
              <a:t>You can place any type of loop inside any other type of loop. </a:t>
            </a:r>
          </a:p>
          <a:p>
            <a:pPr marL="0" indent="0">
              <a:buNone/>
            </a:pPr>
            <a:r>
              <a:rPr lang="en-US" dirty="0"/>
              <a:t>For example, a while loop can be inside a do … while loop or vice versa.</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conditions in the different loops are of course not identical.</a:t>
            </a:r>
          </a:p>
        </p:txBody>
      </p:sp>
      <p:pic>
        <p:nvPicPr>
          <p:cNvPr id="11" name="Billede 10">
            <a:extLst>
              <a:ext uri="{FF2B5EF4-FFF2-40B4-BE49-F238E27FC236}">
                <a16:creationId xmlns:a16="http://schemas.microsoft.com/office/drawing/2014/main" id="{59FB02B0-E196-45C5-B56E-397DA12C93D9}"/>
              </a:ext>
            </a:extLst>
          </p:cNvPr>
          <p:cNvPicPr>
            <a:picLocks noChangeAspect="1"/>
          </p:cNvPicPr>
          <p:nvPr/>
        </p:nvPicPr>
        <p:blipFill>
          <a:blip r:embed="rId2"/>
          <a:stretch>
            <a:fillRect/>
          </a:stretch>
        </p:blipFill>
        <p:spPr>
          <a:xfrm>
            <a:off x="8210549" y="160726"/>
            <a:ext cx="3531346" cy="6234545"/>
          </a:xfrm>
          <a:prstGeom prst="rect">
            <a:avLst/>
          </a:prstGeom>
        </p:spPr>
      </p:pic>
      <p:sp>
        <p:nvSpPr>
          <p:cNvPr id="3" name="TextBox 2">
            <a:extLst>
              <a:ext uri="{FF2B5EF4-FFF2-40B4-BE49-F238E27FC236}">
                <a16:creationId xmlns:a16="http://schemas.microsoft.com/office/drawing/2014/main" id="{CA326154-E275-7DFC-B4CD-FF030B6733FC}"/>
              </a:ext>
            </a:extLst>
          </p:cNvPr>
          <p:cNvSpPr txBox="1"/>
          <p:nvPr/>
        </p:nvSpPr>
        <p:spPr>
          <a:xfrm>
            <a:off x="545943" y="2996951"/>
            <a:ext cx="7777785" cy="2123658"/>
          </a:xfrm>
          <a:prstGeom prst="rect">
            <a:avLst/>
          </a:prstGeom>
          <a:noFill/>
        </p:spPr>
        <p:txBody>
          <a:bodyPr wrap="square">
            <a:spAutoFit/>
          </a:bodyPr>
          <a:lstStyle/>
          <a:p>
            <a:r>
              <a:rPr lang="en-US" sz="1600" b="0" dirty="0">
                <a:solidFill>
                  <a:srgbClr val="859900"/>
                </a:solidFill>
                <a:effectLst/>
                <a:highlight>
                  <a:srgbClr val="FDF6E3"/>
                </a:highlight>
                <a:latin typeface="Consolas" panose="020B0609020204030204" pitchFamily="49" charset="0"/>
              </a:rPr>
              <a:t>for</a:t>
            </a:r>
            <a:r>
              <a:rPr lang="en-US" sz="1600" b="0" dirty="0">
                <a:solidFill>
                  <a:srgbClr val="657B83"/>
                </a:solidFill>
                <a:effectLst/>
                <a:highlight>
                  <a:srgbClr val="FDF6E3"/>
                </a:highlight>
                <a:latin typeface="Consolas" panose="020B0609020204030204" pitchFamily="49" charset="0"/>
              </a:rPr>
              <a:t> (</a:t>
            </a:r>
            <a:r>
              <a:rPr lang="en-US" sz="1600" b="1" dirty="0">
                <a:solidFill>
                  <a:srgbClr val="586E75"/>
                </a:solidFill>
                <a:effectLst/>
                <a:highlight>
                  <a:srgbClr val="FDF6E3"/>
                </a:highlight>
                <a:latin typeface="Consolas" panose="020B0609020204030204" pitchFamily="49" charset="0"/>
              </a:rPr>
              <a:t>int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i</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 </a:t>
            </a:r>
            <a:r>
              <a:rPr lang="en-US" sz="1600" b="0" dirty="0">
                <a:solidFill>
                  <a:srgbClr val="D33682"/>
                </a:solidFill>
                <a:effectLst/>
                <a:highlight>
                  <a:srgbClr val="FDF6E3"/>
                </a:highlight>
                <a:latin typeface="Consolas" panose="020B0609020204030204" pitchFamily="49" charset="0"/>
              </a:rPr>
              <a:t>0</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i</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&lt;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count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i</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a:t>
            </a:r>
          </a:p>
          <a:p>
            <a:r>
              <a:rPr lang="en-US" sz="1600" b="0" dirty="0">
                <a:solidFill>
                  <a:srgbClr val="657B83"/>
                </a:solidFill>
                <a:effectLst/>
                <a:highlight>
                  <a:srgbClr val="FDF6E3"/>
                </a:highlight>
                <a:latin typeface="Consolas" panose="020B0609020204030204" pitchFamily="49" charset="0"/>
              </a:rPr>
              <a:t>    {</a:t>
            </a:r>
          </a:p>
          <a:p>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for</a:t>
            </a:r>
            <a:r>
              <a:rPr lang="en-US" sz="1600" b="0" dirty="0">
                <a:solidFill>
                  <a:srgbClr val="657B83"/>
                </a:solidFill>
                <a:effectLst/>
                <a:highlight>
                  <a:srgbClr val="FDF6E3"/>
                </a:highlight>
                <a:latin typeface="Consolas" panose="020B0609020204030204" pitchFamily="49" charset="0"/>
              </a:rPr>
              <a:t> (</a:t>
            </a:r>
            <a:r>
              <a:rPr lang="en-US" sz="1600" b="1" dirty="0">
                <a:solidFill>
                  <a:srgbClr val="586E75"/>
                </a:solidFill>
                <a:effectLst/>
                <a:highlight>
                  <a:srgbClr val="FDF6E3"/>
                </a:highlight>
                <a:latin typeface="Consolas" panose="020B0609020204030204" pitchFamily="49" charset="0"/>
              </a:rPr>
              <a:t>int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j</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i</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count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j</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&lt;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i</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count</a:t>
            </a:r>
            <a:r>
              <a:rPr lang="en-US" sz="1600" b="0" dirty="0">
                <a:solidFill>
                  <a:srgbClr val="657B83"/>
                </a:solidFill>
                <a:effectLst/>
                <a:highlight>
                  <a:srgbClr val="FDF6E3"/>
                </a:highlight>
                <a:latin typeface="Consolas" panose="020B0609020204030204" pitchFamily="49" charset="0"/>
              </a:rPr>
              <a:t> </a:t>
            </a:r>
            <a:r>
              <a:rPr lang="en-US" sz="1600" b="0" dirty="0">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count</a:t>
            </a:r>
            <a:r>
              <a:rPr lang="en-US" sz="1600" b="0" dirty="0">
                <a:solidFill>
                  <a:srgbClr val="657B83"/>
                </a:solidFill>
                <a:effectLst/>
                <a:highlight>
                  <a:srgbClr val="FDF6E3"/>
                </a:highlight>
                <a:latin typeface="Consolas" panose="020B0609020204030204" pitchFamily="49" charset="0"/>
              </a:rPr>
              <a:t>; </a:t>
            </a:r>
            <a:r>
              <a:rPr lang="en-US" sz="1600" b="0" dirty="0" err="1">
                <a:solidFill>
                  <a:srgbClr val="268BD2"/>
                </a:solidFill>
                <a:effectLst/>
                <a:highlight>
                  <a:srgbClr val="FDF6E3"/>
                </a:highlight>
                <a:latin typeface="Consolas" panose="020B0609020204030204" pitchFamily="49" charset="0"/>
              </a:rPr>
              <a:t>j</a:t>
            </a:r>
            <a:r>
              <a:rPr lang="en-US" sz="1600" b="0" dirty="0" err="1">
                <a:solidFill>
                  <a:srgbClr val="859900"/>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a:t>
            </a:r>
          </a:p>
          <a:p>
            <a:r>
              <a:rPr lang="en-US" sz="1600" b="0" dirty="0">
                <a:solidFill>
                  <a:srgbClr val="657B83"/>
                </a:solidFill>
                <a:effectLst/>
                <a:highlight>
                  <a:srgbClr val="FDF6E3"/>
                </a:highlight>
                <a:latin typeface="Consolas" panose="020B0609020204030204" pitchFamily="49" charset="0"/>
              </a:rPr>
              <a:t>        {</a:t>
            </a:r>
          </a:p>
          <a:p>
            <a:r>
              <a:rPr lang="en-US" sz="1600" b="0" dirty="0">
                <a:solidFill>
                  <a:srgbClr val="657B83"/>
                </a:solidFill>
                <a:effectLst/>
                <a:highlight>
                  <a:srgbClr val="FDF6E3"/>
                </a:highlight>
                <a:latin typeface="Consolas" panose="020B0609020204030204" pitchFamily="49" charset="0"/>
              </a:rPr>
              <a:t>            </a:t>
            </a:r>
            <a:r>
              <a:rPr lang="en-US" sz="1600" b="0" dirty="0" err="1">
                <a:solidFill>
                  <a:srgbClr val="268BD2"/>
                </a:solidFill>
                <a:effectLst/>
                <a:highlight>
                  <a:srgbClr val="FDF6E3"/>
                </a:highlight>
                <a:latin typeface="Consolas" panose="020B0609020204030204" pitchFamily="49" charset="0"/>
              </a:rPr>
              <a:t>printf</a:t>
            </a:r>
            <a:r>
              <a:rPr lang="en-US" sz="1600" b="0" dirty="0">
                <a:solidFill>
                  <a:srgbClr val="657B83"/>
                </a:solidFill>
                <a:effectLst/>
                <a:highlight>
                  <a:srgbClr val="FDF6E3"/>
                </a:highlight>
                <a:latin typeface="Consolas" panose="020B0609020204030204" pitchFamily="49" charset="0"/>
              </a:rPr>
              <a:t>(</a:t>
            </a:r>
            <a:r>
              <a:rPr lang="en-US" sz="1600" b="0" dirty="0">
                <a:solidFill>
                  <a:srgbClr val="2AA198"/>
                </a:solidFill>
                <a:effectLst/>
                <a:highlight>
                  <a:srgbClr val="FDF6E3"/>
                </a:highlight>
                <a:latin typeface="Consolas" panose="020B0609020204030204" pitchFamily="49" charset="0"/>
              </a:rPr>
              <a:t>"</a:t>
            </a:r>
            <a:r>
              <a:rPr lang="en-US" sz="1600" b="0" dirty="0">
                <a:solidFill>
                  <a:srgbClr val="CB4B16"/>
                </a:solidFill>
                <a:effectLst/>
                <a:highlight>
                  <a:srgbClr val="FDF6E3"/>
                </a:highlight>
                <a:latin typeface="Consolas" panose="020B0609020204030204" pitchFamily="49" charset="0"/>
              </a:rPr>
              <a:t>%2i</a:t>
            </a:r>
            <a:r>
              <a:rPr lang="en-US" sz="1600" b="0" dirty="0">
                <a:solidFill>
                  <a:srgbClr val="2AA198"/>
                </a:solidFill>
                <a:effectLst/>
                <a:highlight>
                  <a:srgbClr val="FDF6E3"/>
                </a:highlight>
                <a:latin typeface="Consolas" panose="020B0609020204030204" pitchFamily="49" charset="0"/>
              </a:rPr>
              <a:t> "</a:t>
            </a:r>
            <a:r>
              <a:rPr lang="en-US" sz="1600" b="0" dirty="0">
                <a:solidFill>
                  <a:srgbClr val="657B83"/>
                </a:solidFill>
                <a:effectLst/>
                <a:highlight>
                  <a:srgbClr val="FDF6E3"/>
                </a:highlight>
                <a:latin typeface="Consolas" panose="020B0609020204030204" pitchFamily="49" charset="0"/>
              </a:rPr>
              <a:t>, </a:t>
            </a:r>
            <a:r>
              <a:rPr lang="en-US" sz="1600" b="0" dirty="0">
                <a:solidFill>
                  <a:srgbClr val="268BD2"/>
                </a:solidFill>
                <a:effectLst/>
                <a:highlight>
                  <a:srgbClr val="FDF6E3"/>
                </a:highlight>
                <a:latin typeface="Consolas" panose="020B0609020204030204" pitchFamily="49" charset="0"/>
              </a:rPr>
              <a:t>j</a:t>
            </a:r>
            <a:r>
              <a:rPr lang="en-US" sz="1600" b="0" dirty="0">
                <a:solidFill>
                  <a:srgbClr val="657B83"/>
                </a:solidFill>
                <a:effectLst/>
                <a:highlight>
                  <a:srgbClr val="FDF6E3"/>
                </a:highlight>
                <a:latin typeface="Consolas" panose="020B0609020204030204" pitchFamily="49" charset="0"/>
              </a:rPr>
              <a:t>);</a:t>
            </a:r>
          </a:p>
          <a:p>
            <a:r>
              <a:rPr lang="en-US" sz="1600" b="0" dirty="0">
                <a:solidFill>
                  <a:srgbClr val="657B83"/>
                </a:solidFill>
                <a:effectLst/>
                <a:highlight>
                  <a:srgbClr val="FDF6E3"/>
                </a:highlight>
                <a:latin typeface="Consolas" panose="020B0609020204030204" pitchFamily="49" charset="0"/>
              </a:rPr>
              <a:t>        }</a:t>
            </a:r>
          </a:p>
          <a:p>
            <a:r>
              <a:rPr lang="en-US" sz="1600" b="0" dirty="0">
                <a:solidFill>
                  <a:srgbClr val="657B83"/>
                </a:solidFill>
                <a:effectLst/>
                <a:highlight>
                  <a:srgbClr val="FDF6E3"/>
                </a:highlight>
                <a:latin typeface="Consolas" panose="020B0609020204030204" pitchFamily="49" charset="0"/>
              </a:rPr>
              <a:t>        </a:t>
            </a:r>
            <a:r>
              <a:rPr lang="en-US" sz="1600" b="0" dirty="0" err="1">
                <a:solidFill>
                  <a:srgbClr val="268BD2"/>
                </a:solidFill>
                <a:effectLst/>
                <a:highlight>
                  <a:srgbClr val="FDF6E3"/>
                </a:highlight>
                <a:latin typeface="Consolas" panose="020B0609020204030204" pitchFamily="49" charset="0"/>
              </a:rPr>
              <a:t>printf</a:t>
            </a:r>
            <a:r>
              <a:rPr lang="en-US" sz="1600" b="0" dirty="0">
                <a:solidFill>
                  <a:srgbClr val="657B83"/>
                </a:solidFill>
                <a:effectLst/>
                <a:highlight>
                  <a:srgbClr val="FDF6E3"/>
                </a:highlight>
                <a:latin typeface="Consolas" panose="020B0609020204030204" pitchFamily="49" charset="0"/>
              </a:rPr>
              <a:t>(</a:t>
            </a:r>
            <a:r>
              <a:rPr lang="en-US" sz="1600" b="0" dirty="0">
                <a:solidFill>
                  <a:srgbClr val="2AA198"/>
                </a:solidFill>
                <a:effectLst/>
                <a:highlight>
                  <a:srgbClr val="FDF6E3"/>
                </a:highlight>
                <a:latin typeface="Consolas" panose="020B0609020204030204" pitchFamily="49" charset="0"/>
              </a:rPr>
              <a:t>"</a:t>
            </a:r>
            <a:r>
              <a:rPr lang="en-US" sz="1600" b="0" dirty="0">
                <a:solidFill>
                  <a:srgbClr val="CB4B16"/>
                </a:solidFill>
                <a:effectLst/>
                <a:highlight>
                  <a:srgbClr val="FDF6E3"/>
                </a:highlight>
                <a:latin typeface="Consolas" panose="020B0609020204030204" pitchFamily="49" charset="0"/>
              </a:rPr>
              <a:t>\n</a:t>
            </a:r>
            <a:r>
              <a:rPr lang="en-US" sz="1600" b="0" dirty="0">
                <a:solidFill>
                  <a:srgbClr val="2AA198"/>
                </a:solidFill>
                <a:effectLst/>
                <a:highlight>
                  <a:srgbClr val="FDF6E3"/>
                </a:highlight>
                <a:latin typeface="Consolas" panose="020B0609020204030204" pitchFamily="49" charset="0"/>
              </a:rPr>
              <a:t>"</a:t>
            </a:r>
            <a:r>
              <a:rPr lang="en-US" sz="1600" b="0" dirty="0">
                <a:solidFill>
                  <a:srgbClr val="657B83"/>
                </a:solidFill>
                <a:effectLst/>
                <a:highlight>
                  <a:srgbClr val="FDF6E3"/>
                </a:highlight>
                <a:latin typeface="Consolas" panose="020B0609020204030204" pitchFamily="49" charset="0"/>
              </a:rPr>
              <a:t>);</a:t>
            </a:r>
          </a:p>
          <a:p>
            <a:r>
              <a:rPr lang="en-US" sz="1600" b="0" dirty="0">
                <a:solidFill>
                  <a:srgbClr val="657B83"/>
                </a:solidFill>
                <a:effectLst/>
                <a:highlight>
                  <a:srgbClr val="FDF6E3"/>
                </a:highlight>
                <a:latin typeface="Consolas" panose="020B0609020204030204" pitchFamily="49" charset="0"/>
              </a:rPr>
              <a:t>    }</a:t>
            </a:r>
          </a:p>
        </p:txBody>
      </p:sp>
    </p:spTree>
    <p:extLst>
      <p:ext uri="{BB962C8B-B14F-4D97-AF65-F5344CB8AC3E}">
        <p14:creationId xmlns:p14="http://schemas.microsoft.com/office/powerpoint/2010/main" val="505260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pPr/>
              <a:t>17</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a:xfrm>
            <a:off x="587374" y="359273"/>
            <a:ext cx="6140972" cy="1621619"/>
          </a:xfrm>
        </p:spPr>
        <p:txBody>
          <a:bodyPr/>
          <a:lstStyle/>
          <a:p>
            <a:r>
              <a:rPr lang="da-DK" dirty="0" err="1"/>
              <a:t>Argc</a:t>
            </a:r>
            <a:r>
              <a:rPr lang="da-DK" dirty="0"/>
              <a:t>, </a:t>
            </a:r>
            <a:r>
              <a:rPr lang="da-DK" dirty="0" err="1"/>
              <a:t>argv</a:t>
            </a:r>
            <a:endParaRPr lang="en-DK" dirty="0"/>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
        <p:nvSpPr>
          <p:cNvPr id="7" name="Text Placeholder 6">
            <a:extLst>
              <a:ext uri="{FF2B5EF4-FFF2-40B4-BE49-F238E27FC236}">
                <a16:creationId xmlns:a16="http://schemas.microsoft.com/office/drawing/2014/main" id="{9F9C0BC7-C336-1E8F-F0D9-609A0D60C176}"/>
              </a:ext>
            </a:extLst>
          </p:cNvPr>
          <p:cNvSpPr>
            <a:spLocks noGrp="1"/>
          </p:cNvSpPr>
          <p:nvPr>
            <p:ph type="body" sz="quarter" idx="12"/>
          </p:nvPr>
        </p:nvSpPr>
        <p:spPr/>
        <p:txBody>
          <a:bodyPr/>
          <a:lstStyle/>
          <a:p>
            <a:r>
              <a:rPr lang="da-DK" dirty="0"/>
              <a:t>Dette laver jeg som et eksempel</a:t>
            </a:r>
            <a:endParaRPr lang="en-DK" dirty="0"/>
          </a:p>
        </p:txBody>
      </p:sp>
    </p:spTree>
    <p:extLst>
      <p:ext uri="{BB962C8B-B14F-4D97-AF65-F5344CB8AC3E}">
        <p14:creationId xmlns:p14="http://schemas.microsoft.com/office/powerpoint/2010/main" val="2451635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92E9BD-8A69-52EB-6D00-DBCCCE1B3435}"/>
              </a:ext>
            </a:extLst>
          </p:cNvPr>
          <p:cNvSpPr>
            <a:spLocks noGrp="1"/>
          </p:cNvSpPr>
          <p:nvPr>
            <p:ph type="sldNum" sz="quarter" idx="4"/>
          </p:nvPr>
        </p:nvSpPr>
        <p:spPr/>
        <p:txBody>
          <a:bodyPr/>
          <a:lstStyle/>
          <a:p>
            <a:fld id="{D8D877B3-D348-4611-9BDB-C5374591D951}" type="slidenum">
              <a:rPr lang="en-US" smtClean="0"/>
              <a:pPr/>
              <a:t>18</a:t>
            </a:fld>
            <a:endParaRPr lang="en-US" dirty="0"/>
          </a:p>
        </p:txBody>
      </p:sp>
      <p:sp>
        <p:nvSpPr>
          <p:cNvPr id="3" name="Title 2">
            <a:extLst>
              <a:ext uri="{FF2B5EF4-FFF2-40B4-BE49-F238E27FC236}">
                <a16:creationId xmlns:a16="http://schemas.microsoft.com/office/drawing/2014/main" id="{DC49E8EB-8D1A-C070-24B5-AE7C0D16906F}"/>
              </a:ext>
            </a:extLst>
          </p:cNvPr>
          <p:cNvSpPr>
            <a:spLocks noGrp="1"/>
          </p:cNvSpPr>
          <p:nvPr>
            <p:ph type="title"/>
          </p:nvPr>
        </p:nvSpPr>
        <p:spPr>
          <a:xfrm>
            <a:off x="587374" y="370290"/>
            <a:ext cx="11027264" cy="1474385"/>
          </a:xfrm>
        </p:spPr>
        <p:txBody>
          <a:bodyPr/>
          <a:lstStyle/>
          <a:p>
            <a:r>
              <a:rPr lang="da-DK" dirty="0"/>
              <a:t>Hvad er </a:t>
            </a:r>
            <a:r>
              <a:rPr lang="en-US" dirty="0">
                <a:solidFill>
                  <a:srgbClr val="586E75"/>
                </a:solidFill>
                <a:latin typeface="Consolas" panose="020B0609020204030204" pitchFamily="49" charset="0"/>
              </a:rPr>
              <a:t>int</a:t>
            </a:r>
            <a:r>
              <a:rPr lang="en-US" b="0" dirty="0">
                <a:solidFill>
                  <a:srgbClr val="657B83"/>
                </a:solidFill>
                <a:latin typeface="Consolas" panose="020B0609020204030204" pitchFamily="49" charset="0"/>
              </a:rPr>
              <a:t> </a:t>
            </a:r>
            <a:r>
              <a:rPr lang="en-US" b="0" dirty="0" err="1">
                <a:solidFill>
                  <a:srgbClr val="657B83"/>
                </a:solidFill>
                <a:latin typeface="Consolas" panose="020B0609020204030204" pitchFamily="49" charset="0"/>
              </a:rPr>
              <a:t>argc</a:t>
            </a:r>
            <a:r>
              <a:rPr lang="en-US" b="0" dirty="0">
                <a:solidFill>
                  <a:srgbClr val="657B83"/>
                </a:solidFill>
                <a:latin typeface="Consolas" panose="020B0609020204030204" pitchFamily="49" charset="0"/>
              </a:rPr>
              <a:t>, </a:t>
            </a:r>
            <a:r>
              <a:rPr lang="en-US" dirty="0">
                <a:solidFill>
                  <a:srgbClr val="586E75"/>
                </a:solidFill>
                <a:latin typeface="Consolas" panose="020B0609020204030204" pitchFamily="49" charset="0"/>
              </a:rPr>
              <a:t>char</a:t>
            </a:r>
            <a:r>
              <a:rPr lang="en-US" b="0" dirty="0">
                <a:solidFill>
                  <a:srgbClr val="657B83"/>
                </a:solidFill>
                <a:latin typeface="Consolas" panose="020B0609020204030204" pitchFamily="49" charset="0"/>
              </a:rPr>
              <a:t> </a:t>
            </a:r>
            <a:r>
              <a:rPr lang="en-US" dirty="0">
                <a:solidFill>
                  <a:srgbClr val="586E75"/>
                </a:solidFill>
                <a:latin typeface="Consolas" panose="020B0609020204030204" pitchFamily="49" charset="0"/>
              </a:rPr>
              <a:t>const</a:t>
            </a:r>
            <a:r>
              <a:rPr lang="en-US" b="0" dirty="0">
                <a:solidFill>
                  <a:srgbClr val="657B83"/>
                </a:solidFill>
                <a:latin typeface="Consolas" panose="020B0609020204030204" pitchFamily="49" charset="0"/>
              </a:rPr>
              <a:t> </a:t>
            </a:r>
            <a:r>
              <a:rPr lang="en-US" b="0" dirty="0">
                <a:solidFill>
                  <a:srgbClr val="859900"/>
                </a:solidFill>
                <a:latin typeface="Consolas" panose="020B0609020204030204" pitchFamily="49" charset="0"/>
              </a:rPr>
              <a:t>*</a:t>
            </a:r>
            <a:r>
              <a:rPr lang="en-US" b="0" dirty="0" err="1">
                <a:solidFill>
                  <a:srgbClr val="657B83"/>
                </a:solidFill>
                <a:latin typeface="Consolas" panose="020B0609020204030204" pitchFamily="49" charset="0"/>
              </a:rPr>
              <a:t>argv</a:t>
            </a:r>
            <a:r>
              <a:rPr lang="en-US" dirty="0">
                <a:solidFill>
                  <a:srgbClr val="586E75"/>
                </a:solidFill>
                <a:latin typeface="Consolas" panose="020B0609020204030204" pitchFamily="49" charset="0"/>
              </a:rPr>
              <a:t>[]?</a:t>
            </a:r>
            <a:r>
              <a:rPr lang="da-DK" dirty="0"/>
              <a:t> </a:t>
            </a:r>
            <a:br>
              <a:rPr lang="da-DK" dirty="0"/>
            </a:br>
            <a:r>
              <a:rPr lang="da-DK" sz="2800" dirty="0"/>
              <a:t>Inputs til program</a:t>
            </a:r>
            <a:endParaRPr lang="en-DK" sz="2800" dirty="0"/>
          </a:p>
        </p:txBody>
      </p:sp>
      <p:sp>
        <p:nvSpPr>
          <p:cNvPr id="4" name="Text Placeholder 3">
            <a:extLst>
              <a:ext uri="{FF2B5EF4-FFF2-40B4-BE49-F238E27FC236}">
                <a16:creationId xmlns:a16="http://schemas.microsoft.com/office/drawing/2014/main" id="{71D0887C-DAD1-1088-AFDE-63CE1DF610F1}"/>
              </a:ext>
            </a:extLst>
          </p:cNvPr>
          <p:cNvSpPr>
            <a:spLocks noGrp="1"/>
          </p:cNvSpPr>
          <p:nvPr>
            <p:ph type="body" sz="quarter" idx="12"/>
          </p:nvPr>
        </p:nvSpPr>
        <p:spPr>
          <a:xfrm>
            <a:off x="587375" y="2065337"/>
            <a:ext cx="5282266" cy="3704284"/>
          </a:xfrm>
        </p:spPr>
        <p:txBody>
          <a:bodyPr>
            <a:normAutofit fontScale="77500" lnSpcReduction="20000"/>
          </a:bodyPr>
          <a:lstStyle/>
          <a:p>
            <a:r>
              <a:rPr lang="da-DK" dirty="0"/>
              <a:t>Man kan bruge inputs til sin </a:t>
            </a:r>
            <a:r>
              <a:rPr lang="da-DK" dirty="0" err="1"/>
              <a:t>main</a:t>
            </a:r>
            <a:r>
              <a:rPr lang="da-DK" dirty="0"/>
              <a:t> funktion, som placeres i </a:t>
            </a:r>
            <a:r>
              <a:rPr lang="da-DK" dirty="0" err="1"/>
              <a:t>argv</a:t>
            </a:r>
            <a:r>
              <a:rPr lang="da-DK" dirty="0"/>
              <a:t> (se programmet til højre). </a:t>
            </a:r>
          </a:p>
          <a:p>
            <a:pPr lvl="1"/>
            <a:r>
              <a:rPr lang="da-DK" dirty="0"/>
              <a:t>Alle inputs i </a:t>
            </a:r>
            <a:r>
              <a:rPr lang="da-DK" i="1" dirty="0" err="1"/>
              <a:t>argv</a:t>
            </a:r>
            <a:r>
              <a:rPr lang="da-DK" dirty="0"/>
              <a:t> er </a:t>
            </a:r>
            <a:r>
              <a:rPr lang="da-DK" dirty="0" err="1"/>
              <a:t>strings</a:t>
            </a:r>
            <a:r>
              <a:rPr lang="da-DK" dirty="0"/>
              <a:t>, som kan læses via </a:t>
            </a:r>
            <a:r>
              <a:rPr lang="da-DK" dirty="0" err="1"/>
              <a:t>argv</a:t>
            </a:r>
            <a:r>
              <a:rPr lang="da-DK" dirty="0"/>
              <a:t>[i], hvor i er et tal.</a:t>
            </a:r>
          </a:p>
          <a:p>
            <a:r>
              <a:rPr lang="da-DK" dirty="0" err="1"/>
              <a:t>opg</a:t>
            </a:r>
            <a:r>
              <a:rPr lang="da-DK" dirty="0"/>
              <a:t> a: Hvad fortæller </a:t>
            </a:r>
            <a:r>
              <a:rPr lang="da-DK" dirty="0" err="1"/>
              <a:t>argc</a:t>
            </a:r>
            <a:r>
              <a:rPr lang="da-DK" dirty="0"/>
              <a:t>?</a:t>
            </a:r>
          </a:p>
          <a:p>
            <a:pPr lvl="1"/>
            <a:r>
              <a:rPr lang="da-DK" dirty="0" err="1"/>
              <a:t>gcc</a:t>
            </a:r>
            <a:r>
              <a:rPr lang="da-DK" dirty="0"/>
              <a:t> p05_loops4.c -o p05_loops4</a:t>
            </a:r>
          </a:p>
          <a:p>
            <a:pPr lvl="1"/>
            <a:r>
              <a:rPr lang="da-DK" dirty="0"/>
              <a:t>./p05_loops4.exe</a:t>
            </a:r>
          </a:p>
          <a:p>
            <a:pPr lvl="1"/>
            <a:r>
              <a:rPr lang="da-DK" dirty="0"/>
              <a:t>./p05_loops4.exe 1 2 3</a:t>
            </a:r>
          </a:p>
          <a:p>
            <a:pPr lvl="1"/>
            <a:r>
              <a:rPr lang="da-DK" dirty="0"/>
              <a:t>./p05_loops4.exe 1 2 3 hej</a:t>
            </a:r>
          </a:p>
          <a:p>
            <a:r>
              <a:rPr lang="da-DK" dirty="0" err="1"/>
              <a:t>opg</a:t>
            </a:r>
            <a:r>
              <a:rPr lang="da-DK" dirty="0"/>
              <a:t> b: </a:t>
            </a:r>
            <a:r>
              <a:rPr lang="da-DK" dirty="0" err="1"/>
              <a:t>argv</a:t>
            </a:r>
            <a:r>
              <a:rPr lang="da-DK" dirty="0"/>
              <a:t>[0] giver </a:t>
            </a:r>
            <a:r>
              <a:rPr lang="da-DK" dirty="0" err="1"/>
              <a:t>string</a:t>
            </a:r>
            <a:r>
              <a:rPr lang="da-DK" dirty="0"/>
              <a:t> element 0 (man tæller fra 0), men hvad er værdien af </a:t>
            </a:r>
            <a:r>
              <a:rPr lang="da-DK" dirty="0" err="1"/>
              <a:t>argv</a:t>
            </a:r>
            <a:r>
              <a:rPr lang="da-DK" dirty="0"/>
              <a:t>[0]?</a:t>
            </a:r>
          </a:p>
          <a:p>
            <a:pPr lvl="1"/>
            <a:r>
              <a:rPr lang="da-DK" dirty="0"/>
              <a:t>Brug en </a:t>
            </a:r>
            <a:r>
              <a:rPr lang="da-DK" dirty="0" err="1"/>
              <a:t>printf</a:t>
            </a:r>
            <a:r>
              <a:rPr lang="da-DK" dirty="0"/>
              <a:t> til at printe dette til terminalen.</a:t>
            </a:r>
          </a:p>
          <a:p>
            <a:r>
              <a:rPr lang="da-DK" dirty="0" err="1"/>
              <a:t>opg</a:t>
            </a:r>
            <a:r>
              <a:rPr lang="da-DK" dirty="0"/>
              <a:t> c: lav en </a:t>
            </a:r>
            <a:r>
              <a:rPr lang="da-DK" dirty="0" err="1"/>
              <a:t>printf</a:t>
            </a:r>
            <a:r>
              <a:rPr lang="da-DK" dirty="0"/>
              <a:t> af alle </a:t>
            </a:r>
            <a:r>
              <a:rPr lang="da-DK" dirty="0" err="1"/>
              <a:t>argv</a:t>
            </a:r>
            <a:r>
              <a:rPr lang="da-DK" dirty="0"/>
              <a:t> elementer</a:t>
            </a:r>
          </a:p>
          <a:p>
            <a:pPr lvl="1"/>
            <a:r>
              <a:rPr lang="da-DK" dirty="0"/>
              <a:t>hint: lav et loop som går gennem alle elementer af </a:t>
            </a:r>
            <a:r>
              <a:rPr lang="da-DK" dirty="0" err="1"/>
              <a:t>argv</a:t>
            </a:r>
            <a:endParaRPr lang="da-DK" dirty="0"/>
          </a:p>
          <a:p>
            <a:pPr lvl="1"/>
            <a:r>
              <a:rPr lang="da-DK" dirty="0"/>
              <a:t>hint: </a:t>
            </a:r>
            <a:r>
              <a:rPr lang="da-DK" dirty="0">
                <a:hlinkClick r:id="rId2"/>
              </a:rPr>
              <a:t>https://manual.cs50.io/</a:t>
            </a:r>
            <a:r>
              <a:rPr lang="da-DK" dirty="0"/>
              <a:t> læs omkring </a:t>
            </a:r>
            <a:r>
              <a:rPr lang="da-DK" dirty="0" err="1"/>
              <a:t>printf</a:t>
            </a:r>
            <a:endParaRPr lang="da-DK" dirty="0"/>
          </a:p>
          <a:p>
            <a:pPr lvl="1"/>
            <a:endParaRPr lang="da-DK" dirty="0"/>
          </a:p>
        </p:txBody>
      </p:sp>
      <p:sp>
        <p:nvSpPr>
          <p:cNvPr id="6" name="TextBox 5">
            <a:extLst>
              <a:ext uri="{FF2B5EF4-FFF2-40B4-BE49-F238E27FC236}">
                <a16:creationId xmlns:a16="http://schemas.microsoft.com/office/drawing/2014/main" id="{74CF9BA6-9076-0C47-3FAE-2DE521169D00}"/>
              </a:ext>
            </a:extLst>
          </p:cNvPr>
          <p:cNvSpPr txBox="1"/>
          <p:nvPr/>
        </p:nvSpPr>
        <p:spPr>
          <a:xfrm>
            <a:off x="6506440" y="2065337"/>
            <a:ext cx="5013614" cy="2031325"/>
          </a:xfrm>
          <a:prstGeom prst="rect">
            <a:avLst/>
          </a:prstGeom>
          <a:solidFill>
            <a:schemeClr val="bg1"/>
          </a:solidFill>
        </p:spPr>
        <p:txBody>
          <a:bodyPr wrap="square">
            <a:spAutoFit/>
          </a:bodyPr>
          <a:lstStyle/>
          <a:p>
            <a:r>
              <a:rPr lang="en-US" b="1" dirty="0">
                <a:solidFill>
                  <a:srgbClr val="586E75"/>
                </a:solidFill>
                <a:effectLst/>
                <a:latin typeface="Consolas" panose="020B0609020204030204" pitchFamily="49" charset="0"/>
              </a:rPr>
              <a:t>int</a:t>
            </a:r>
            <a:r>
              <a:rPr lang="en-US" b="0" dirty="0">
                <a:solidFill>
                  <a:srgbClr val="657B83"/>
                </a:solidFill>
                <a:effectLst/>
                <a:latin typeface="Consolas" panose="020B0609020204030204" pitchFamily="49" charset="0"/>
              </a:rPr>
              <a:t> </a:t>
            </a:r>
            <a:r>
              <a:rPr lang="en-US" b="0" dirty="0">
                <a:solidFill>
                  <a:srgbClr val="268BD2"/>
                </a:solidFill>
                <a:effectLst/>
                <a:latin typeface="Consolas" panose="020B0609020204030204" pitchFamily="49" charset="0"/>
              </a:rPr>
              <a:t>main</a:t>
            </a:r>
            <a:r>
              <a:rPr lang="en-US" b="0" dirty="0">
                <a:solidFill>
                  <a:srgbClr val="657B83"/>
                </a:solidFill>
                <a:effectLst/>
                <a:latin typeface="Consolas" panose="020B0609020204030204" pitchFamily="49" charset="0"/>
              </a:rPr>
              <a:t>(</a:t>
            </a:r>
            <a:r>
              <a:rPr lang="en-US" b="1" dirty="0">
                <a:solidFill>
                  <a:srgbClr val="586E75"/>
                </a:solidFill>
                <a:effectLst/>
                <a:latin typeface="Consolas" panose="020B0609020204030204" pitchFamily="49" charset="0"/>
              </a:rPr>
              <a:t>int</a:t>
            </a:r>
            <a:r>
              <a:rPr lang="en-US" b="0" dirty="0">
                <a:solidFill>
                  <a:srgbClr val="657B83"/>
                </a:solidFill>
                <a:effectLst/>
                <a:latin typeface="Consolas" panose="020B0609020204030204" pitchFamily="49" charset="0"/>
              </a:rPr>
              <a:t> </a:t>
            </a:r>
            <a:r>
              <a:rPr lang="en-US" b="0" dirty="0" err="1">
                <a:solidFill>
                  <a:srgbClr val="657B83"/>
                </a:solidFill>
                <a:effectLst/>
                <a:latin typeface="Consolas" panose="020B0609020204030204" pitchFamily="49" charset="0"/>
              </a:rPr>
              <a:t>argc</a:t>
            </a:r>
            <a:r>
              <a:rPr lang="en-US" b="0" dirty="0">
                <a:solidFill>
                  <a:srgbClr val="657B83"/>
                </a:solidFill>
                <a:effectLst/>
                <a:latin typeface="Consolas" panose="020B0609020204030204" pitchFamily="49" charset="0"/>
              </a:rPr>
              <a:t>, </a:t>
            </a:r>
            <a:r>
              <a:rPr lang="en-US" b="1" dirty="0">
                <a:solidFill>
                  <a:srgbClr val="586E75"/>
                </a:solidFill>
                <a:effectLst/>
                <a:latin typeface="Consolas" panose="020B0609020204030204" pitchFamily="49" charset="0"/>
              </a:rPr>
              <a:t>char</a:t>
            </a:r>
            <a:r>
              <a:rPr lang="en-US" b="0" dirty="0">
                <a:solidFill>
                  <a:srgbClr val="657B83"/>
                </a:solidFill>
                <a:effectLst/>
                <a:latin typeface="Consolas" panose="020B0609020204030204" pitchFamily="49" charset="0"/>
              </a:rPr>
              <a:t> </a:t>
            </a:r>
            <a:r>
              <a:rPr lang="en-US" b="1" dirty="0">
                <a:solidFill>
                  <a:srgbClr val="586E75"/>
                </a:solidFill>
                <a:effectLst/>
                <a:latin typeface="Consolas" panose="020B0609020204030204" pitchFamily="49" charset="0"/>
              </a:rPr>
              <a:t>const</a:t>
            </a:r>
            <a:r>
              <a:rPr lang="en-US" b="0" dirty="0">
                <a:solidFill>
                  <a:srgbClr val="657B83"/>
                </a:solidFill>
                <a:effectLst/>
                <a:latin typeface="Consolas" panose="020B0609020204030204" pitchFamily="49" charset="0"/>
              </a:rPr>
              <a:t> </a:t>
            </a:r>
            <a:r>
              <a:rPr lang="en-US" b="0" dirty="0">
                <a:solidFill>
                  <a:srgbClr val="859900"/>
                </a:solidFill>
                <a:effectLst/>
                <a:latin typeface="Consolas" panose="020B0609020204030204" pitchFamily="49" charset="0"/>
              </a:rPr>
              <a:t>*</a:t>
            </a:r>
            <a:r>
              <a:rPr lang="en-US" b="0" dirty="0" err="1">
                <a:solidFill>
                  <a:srgbClr val="657B83"/>
                </a:solidFill>
                <a:effectLst/>
                <a:latin typeface="Consolas" panose="020B0609020204030204" pitchFamily="49" charset="0"/>
              </a:rPr>
              <a:t>argv</a:t>
            </a:r>
            <a:r>
              <a:rPr lang="en-US" b="1" dirty="0">
                <a:solidFill>
                  <a:srgbClr val="586E75"/>
                </a:solidFill>
                <a:effectLst/>
                <a:latin typeface="Consolas" panose="020B0609020204030204" pitchFamily="49" charset="0"/>
              </a:rPr>
              <a:t>[]</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a:t>
            </a:r>
          </a:p>
          <a:p>
            <a:r>
              <a:rPr lang="en-US" b="0" i="1" dirty="0">
                <a:solidFill>
                  <a:srgbClr val="93A1A1"/>
                </a:solidFill>
                <a:effectLst/>
                <a:latin typeface="Consolas" panose="020B0609020204030204" pitchFamily="49" charset="0"/>
              </a:rPr>
              <a:t>    /* code */</a:t>
            </a:r>
            <a:endParaRPr lang="en-US" b="0" dirty="0">
              <a:solidFill>
                <a:srgbClr val="657B83"/>
              </a:solidFill>
              <a:effectLst/>
              <a:latin typeface="Consolas" panose="020B0609020204030204" pitchFamily="49" charset="0"/>
            </a:endParaRPr>
          </a:p>
          <a:p>
            <a:r>
              <a:rPr lang="en-US" b="0" dirty="0">
                <a:solidFill>
                  <a:srgbClr val="657B83"/>
                </a:solidFill>
                <a:effectLst/>
                <a:latin typeface="Consolas" panose="020B0609020204030204" pitchFamily="49" charset="0"/>
              </a:rPr>
              <a:t>    </a:t>
            </a:r>
            <a:r>
              <a:rPr lang="en-US" b="0" dirty="0">
                <a:solidFill>
                  <a:srgbClr val="859900"/>
                </a:solidFill>
                <a:effectLst/>
                <a:latin typeface="Consolas" panose="020B0609020204030204" pitchFamily="49" charset="0"/>
              </a:rPr>
              <a:t>return</a:t>
            </a:r>
            <a:r>
              <a:rPr lang="en-US" b="0" dirty="0">
                <a:solidFill>
                  <a:srgbClr val="657B83"/>
                </a:solidFill>
                <a:effectLst/>
                <a:latin typeface="Consolas" panose="020B0609020204030204" pitchFamily="49" charset="0"/>
              </a:rPr>
              <a:t> </a:t>
            </a:r>
            <a:r>
              <a:rPr lang="en-US" b="0" dirty="0">
                <a:solidFill>
                  <a:srgbClr val="D33682"/>
                </a:solidFill>
                <a:effectLst/>
                <a:latin typeface="Consolas" panose="020B0609020204030204" pitchFamily="49" charset="0"/>
              </a:rPr>
              <a:t>0</a:t>
            </a:r>
            <a:r>
              <a:rPr lang="en-US" b="0" dirty="0">
                <a:solidFill>
                  <a:srgbClr val="657B83"/>
                </a:solidFill>
                <a:effectLst/>
                <a:latin typeface="Consolas" panose="020B0609020204030204" pitchFamily="49" charset="0"/>
              </a:rPr>
              <a:t>;</a:t>
            </a:r>
          </a:p>
          <a:p>
            <a:r>
              <a:rPr lang="en-US" b="0" dirty="0">
                <a:solidFill>
                  <a:srgbClr val="657B83"/>
                </a:solidFill>
                <a:effectLst/>
                <a:latin typeface="Consolas" panose="020B0609020204030204" pitchFamily="49" charset="0"/>
              </a:rPr>
              <a:t>}</a:t>
            </a:r>
          </a:p>
          <a:p>
            <a:br>
              <a:rPr lang="en-US" b="0" dirty="0">
                <a:solidFill>
                  <a:srgbClr val="657B83"/>
                </a:solidFill>
                <a:effectLst/>
                <a:latin typeface="Consolas" panose="020B0609020204030204" pitchFamily="49" charset="0"/>
              </a:rPr>
            </a:br>
            <a:endParaRPr lang="en-US" b="0" dirty="0">
              <a:solidFill>
                <a:srgbClr val="657B83"/>
              </a:solidFill>
              <a:effectLst/>
              <a:latin typeface="Consolas" panose="020B0609020204030204" pitchFamily="49" charset="0"/>
            </a:endParaRPr>
          </a:p>
        </p:txBody>
      </p:sp>
    </p:spTree>
    <p:extLst>
      <p:ext uri="{BB962C8B-B14F-4D97-AF65-F5344CB8AC3E}">
        <p14:creationId xmlns:p14="http://schemas.microsoft.com/office/powerpoint/2010/main" val="632666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8CE12-ED87-FDD7-730E-BBEE05211BB2}"/>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FCFB7C7-7949-F7AE-7AE9-7955A12DD907}"/>
              </a:ext>
            </a:extLst>
          </p:cNvPr>
          <p:cNvSpPr>
            <a:spLocks noGrp="1"/>
          </p:cNvSpPr>
          <p:nvPr>
            <p:ph type="sldNum" sz="quarter" idx="10"/>
          </p:nvPr>
        </p:nvSpPr>
        <p:spPr/>
        <p:txBody>
          <a:bodyPr/>
          <a:lstStyle/>
          <a:p>
            <a:fld id="{D8D877B3-D348-4611-9BDB-C5374591D951}" type="slidenum">
              <a:rPr lang="en-US" smtClean="0"/>
              <a:pPr/>
              <a:t>19</a:t>
            </a:fld>
            <a:endParaRPr lang="en-US" dirty="0"/>
          </a:p>
        </p:txBody>
      </p:sp>
      <p:sp>
        <p:nvSpPr>
          <p:cNvPr id="4" name="Title 3">
            <a:extLst>
              <a:ext uri="{FF2B5EF4-FFF2-40B4-BE49-F238E27FC236}">
                <a16:creationId xmlns:a16="http://schemas.microsoft.com/office/drawing/2014/main" id="{01BA5575-BEAD-6AC9-4441-92A619DBF258}"/>
              </a:ext>
            </a:extLst>
          </p:cNvPr>
          <p:cNvSpPr>
            <a:spLocks noGrp="1"/>
          </p:cNvSpPr>
          <p:nvPr>
            <p:ph type="title"/>
          </p:nvPr>
        </p:nvSpPr>
        <p:spPr>
          <a:xfrm>
            <a:off x="587374" y="359273"/>
            <a:ext cx="6140972" cy="1621619"/>
          </a:xfrm>
        </p:spPr>
        <p:txBody>
          <a:bodyPr/>
          <a:lstStyle/>
          <a:p>
            <a:r>
              <a:rPr lang="da-DK" dirty="0"/>
              <a:t>Opgaver</a:t>
            </a:r>
            <a:endParaRPr lang="en-DK" dirty="0"/>
          </a:p>
        </p:txBody>
      </p:sp>
      <p:pic>
        <p:nvPicPr>
          <p:cNvPr id="6" name="Pladsholder til billede 33">
            <a:extLst>
              <a:ext uri="{FF2B5EF4-FFF2-40B4-BE49-F238E27FC236}">
                <a16:creationId xmlns:a16="http://schemas.microsoft.com/office/drawing/2014/main" id="{CDB2AE5A-901E-A359-DBA2-E7643BE963B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
        <p:nvSpPr>
          <p:cNvPr id="7" name="Text Placeholder 6">
            <a:extLst>
              <a:ext uri="{FF2B5EF4-FFF2-40B4-BE49-F238E27FC236}">
                <a16:creationId xmlns:a16="http://schemas.microsoft.com/office/drawing/2014/main" id="{FA4BD137-5DC3-C035-01E8-3DA6FAE56FB8}"/>
              </a:ext>
            </a:extLst>
          </p:cNvPr>
          <p:cNvSpPr>
            <a:spLocks noGrp="1"/>
          </p:cNvSpPr>
          <p:nvPr>
            <p:ph type="body" sz="quarter" idx="12"/>
          </p:nvPr>
        </p:nvSpPr>
        <p:spPr/>
        <p:txBody>
          <a:bodyPr/>
          <a:lstStyle/>
          <a:p>
            <a:endParaRPr lang="en-DK" dirty="0"/>
          </a:p>
        </p:txBody>
      </p:sp>
    </p:spTree>
    <p:extLst>
      <p:ext uri="{BB962C8B-B14F-4D97-AF65-F5344CB8AC3E}">
        <p14:creationId xmlns:p14="http://schemas.microsoft.com/office/powerpoint/2010/main" val="3771065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4EA306B7-62FC-4894-83E6-7D0D8E659226}"/>
              </a:ext>
            </a:extLst>
          </p:cNvPr>
          <p:cNvSpPr>
            <a:spLocks noGrp="1"/>
          </p:cNvSpPr>
          <p:nvPr>
            <p:ph type="title"/>
          </p:nvPr>
        </p:nvSpPr>
        <p:spPr>
          <a:xfrm>
            <a:off x="587374" y="367628"/>
            <a:ext cx="5668383" cy="1621619"/>
          </a:xfrm>
        </p:spPr>
        <p:txBody>
          <a:bodyPr/>
          <a:lstStyle/>
          <a:p>
            <a:r>
              <a:rPr lang="da-DK" dirty="0"/>
              <a:t>Forslag til lærebog</a:t>
            </a:r>
            <a:endParaRPr lang="en-US" dirty="0"/>
          </a:p>
        </p:txBody>
      </p:sp>
      <p:sp>
        <p:nvSpPr>
          <p:cNvPr id="10" name="Pladsholder til tekst 9">
            <a:extLst>
              <a:ext uri="{FF2B5EF4-FFF2-40B4-BE49-F238E27FC236}">
                <a16:creationId xmlns:a16="http://schemas.microsoft.com/office/drawing/2014/main" id="{F5A0C792-9410-46FC-8094-5BC6B7A2FFBD}"/>
              </a:ext>
            </a:extLst>
          </p:cNvPr>
          <p:cNvSpPr>
            <a:spLocks noGrp="1"/>
          </p:cNvSpPr>
          <p:nvPr>
            <p:ph type="body" sz="quarter" idx="13"/>
          </p:nvPr>
        </p:nvSpPr>
        <p:spPr>
          <a:xfrm>
            <a:off x="587375" y="2262579"/>
            <a:ext cx="5353072" cy="4227793"/>
          </a:xfrm>
        </p:spPr>
        <p:txBody>
          <a:bodyPr>
            <a:normAutofit fontScale="62500" lnSpcReduction="20000"/>
          </a:bodyPr>
          <a:lstStyle/>
          <a:p>
            <a:pPr marL="0" indent="0">
              <a:buNone/>
            </a:pPr>
            <a:r>
              <a:rPr lang="da-DK" dirty="0"/>
              <a:t>Der findes et utal af online bøger og ligeledes online kursus materiale, der understøtter indlæringen af C. </a:t>
            </a:r>
          </a:p>
          <a:p>
            <a:pPr marL="0" indent="0">
              <a:buNone/>
            </a:pPr>
            <a:r>
              <a:rPr lang="da-DK" dirty="0"/>
              <a:t>Vi vil anvende flere af disse undervejs og der vil være sider at læse til de fleste kursusgange. </a:t>
            </a:r>
          </a:p>
          <a:p>
            <a:pPr marL="0" indent="0">
              <a:buNone/>
            </a:pPr>
            <a:r>
              <a:rPr lang="en-US" sz="1400" u="sng" dirty="0"/>
              <a:t>Resources</a:t>
            </a:r>
            <a:r>
              <a:rPr lang="en-US" sz="1400" dirty="0"/>
              <a:t>:</a:t>
            </a:r>
          </a:p>
          <a:p>
            <a:pPr>
              <a:buFont typeface="Arial" panose="020B0604020202020204" pitchFamily="34" charset="0"/>
              <a:buChar char="•"/>
            </a:pPr>
            <a:r>
              <a:rPr lang="en-US" sz="1400" dirty="0">
                <a:solidFill>
                  <a:srgbClr val="9B95D9"/>
                </a:solidFill>
                <a:hlinkClick r:id="rId2"/>
              </a:rPr>
              <a:t>https://cplusplus.com/reference/clibrary/</a:t>
            </a:r>
          </a:p>
          <a:p>
            <a:pPr>
              <a:buFont typeface="Arial" panose="020B0604020202020204" pitchFamily="34" charset="0"/>
              <a:buChar char="•"/>
            </a:pPr>
            <a:r>
              <a:rPr lang="en-US" sz="1400" dirty="0">
                <a:solidFill>
                  <a:srgbClr val="9B95D9"/>
                </a:solidFill>
                <a:hlinkClick r:id="rId2"/>
              </a:rPr>
              <a:t>https://manual.cs50.io/</a:t>
            </a:r>
            <a:endParaRPr lang="en-US" sz="1400" dirty="0">
              <a:solidFill>
                <a:srgbClr val="9B95D9"/>
              </a:solidFill>
            </a:endParaRPr>
          </a:p>
          <a:p>
            <a:pPr marL="285750" indent="-285750">
              <a:buFont typeface="Arial" panose="020B0604020202020204" pitchFamily="34" charset="0"/>
              <a:buChar char="•"/>
            </a:pPr>
            <a:r>
              <a:rPr lang="en-US" sz="1400" dirty="0">
                <a:solidFill>
                  <a:srgbClr val="9B95D9"/>
                </a:solidFill>
                <a:hlinkClick r:id="rId3"/>
              </a:rPr>
              <a:t>https://www.gnu.org/software/gnu-c-manual/gnu-c-manual.pdf</a:t>
            </a:r>
            <a:endParaRPr lang="en-US" sz="1400" dirty="0">
              <a:solidFill>
                <a:srgbClr val="9B95D9"/>
              </a:solidFill>
            </a:endParaRPr>
          </a:p>
          <a:p>
            <a:pPr marL="285750" indent="-285750">
              <a:buFont typeface="Arial" panose="020B0604020202020204" pitchFamily="34" charset="0"/>
              <a:buChar char="•"/>
            </a:pPr>
            <a:r>
              <a:rPr lang="en-US" sz="1400" dirty="0">
                <a:solidFill>
                  <a:srgbClr val="9B95D9"/>
                </a:solidFill>
                <a:hlinkClick r:id="rId4"/>
              </a:rPr>
              <a:t>https://en.cppreference.com/w/c</a:t>
            </a:r>
            <a:endParaRPr lang="en-US" sz="1400" dirty="0">
              <a:solidFill>
                <a:srgbClr val="9B95D9"/>
              </a:solidFill>
            </a:endParaRPr>
          </a:p>
          <a:p>
            <a:pPr lvl="1">
              <a:buFont typeface="Arial" panose="020B0604020202020204" pitchFamily="34" charset="0"/>
              <a:buChar char="•"/>
            </a:pPr>
            <a:r>
              <a:rPr lang="en-US" sz="1400" dirty="0">
                <a:solidFill>
                  <a:srgbClr val="9B95D9"/>
                </a:solidFill>
                <a:hlinkClick r:id="rId5"/>
              </a:rPr>
              <a:t>https://www.programiz.com/</a:t>
            </a:r>
            <a:endParaRPr lang="en-US" sz="1400" dirty="0">
              <a:solidFill>
                <a:srgbClr val="9B95D9"/>
              </a:solidFill>
            </a:endParaRPr>
          </a:p>
          <a:p>
            <a:pPr marL="0" indent="0">
              <a:buNone/>
            </a:pPr>
            <a:r>
              <a:rPr lang="en-US" sz="1400" u="sng" dirty="0" err="1"/>
              <a:t>Ekstra</a:t>
            </a:r>
            <a:r>
              <a:rPr lang="en-US" sz="1400" u="sng" dirty="0"/>
              <a:t> </a:t>
            </a:r>
            <a:r>
              <a:rPr lang="en-US" sz="1400" u="sng" dirty="0" err="1"/>
              <a:t>Opgaver</a:t>
            </a:r>
            <a:r>
              <a:rPr lang="en-US" sz="1400" dirty="0"/>
              <a:t>:</a:t>
            </a:r>
          </a:p>
          <a:p>
            <a:pPr marL="285750" indent="-285750">
              <a:buFont typeface="Arial" panose="020B0604020202020204" pitchFamily="34" charset="0"/>
              <a:buChar char="•"/>
            </a:pPr>
            <a:r>
              <a:rPr lang="en-US" sz="1400" dirty="0">
                <a:solidFill>
                  <a:srgbClr val="9B95D9"/>
                </a:solidFill>
                <a:hlinkClick r:id="rId6"/>
              </a:rPr>
              <a:t>https://www.w3schools.com/c/index.php</a:t>
            </a:r>
            <a:r>
              <a:rPr lang="en-US" sz="1400" dirty="0">
                <a:solidFill>
                  <a:srgbClr val="9B95D9"/>
                </a:solidFill>
              </a:rPr>
              <a:t> </a:t>
            </a:r>
          </a:p>
          <a:p>
            <a:pPr marL="285750" indent="-285750">
              <a:buFont typeface="Arial" panose="020B0604020202020204" pitchFamily="34" charset="0"/>
              <a:buChar char="•"/>
            </a:pPr>
            <a:r>
              <a:rPr lang="en-US" sz="1400" dirty="0">
                <a:solidFill>
                  <a:srgbClr val="9B95D9"/>
                </a:solidFill>
                <a:hlinkClick r:id="rId7"/>
              </a:rPr>
              <a:t>https://www.programiz.com/c-programming/</a:t>
            </a:r>
            <a:endParaRPr lang="en-US" sz="1400" dirty="0">
              <a:solidFill>
                <a:srgbClr val="9B95D9"/>
              </a:solidFill>
            </a:endParaRPr>
          </a:p>
          <a:p>
            <a:pPr marL="0" indent="0">
              <a:buNone/>
            </a:pPr>
            <a:r>
              <a:rPr lang="en-US" sz="1400" b="1" u="sng" dirty="0"/>
              <a:t>Online Compiler</a:t>
            </a:r>
            <a:r>
              <a:rPr lang="en-US" sz="1400" dirty="0"/>
              <a:t>:</a:t>
            </a:r>
          </a:p>
          <a:p>
            <a:pPr>
              <a:buFont typeface="Arial" panose="020B0604020202020204" pitchFamily="34" charset="0"/>
              <a:buChar char="•"/>
            </a:pPr>
            <a:r>
              <a:rPr lang="en-US" sz="1400" dirty="0">
                <a:solidFill>
                  <a:srgbClr val="9B95D9"/>
                </a:solidFill>
                <a:hlinkClick r:id="rId8"/>
              </a:rPr>
              <a:t>https://onecompiler.com/c</a:t>
            </a:r>
            <a:endParaRPr lang="en-US" sz="1400" dirty="0">
              <a:solidFill>
                <a:srgbClr val="9B95D9"/>
              </a:solidFill>
            </a:endParaRPr>
          </a:p>
          <a:p>
            <a:pPr marL="0" indent="0">
              <a:buNone/>
            </a:pPr>
            <a:r>
              <a:rPr lang="en-US" sz="1400" b="1" u="sng" dirty="0"/>
              <a:t>Arduino Reference:</a:t>
            </a:r>
          </a:p>
          <a:p>
            <a:pPr>
              <a:buFont typeface="Arial" panose="020B0604020202020204" pitchFamily="34" charset="0"/>
              <a:buChar char="•"/>
            </a:pPr>
            <a:r>
              <a:rPr lang="en-US" sz="1400" dirty="0">
                <a:hlinkClick r:id="rId9"/>
              </a:rPr>
              <a:t>https://www.arduino.cc/reference/en/</a:t>
            </a:r>
            <a:endParaRPr lang="en-US" sz="1400" dirty="0">
              <a:solidFill>
                <a:srgbClr val="9B95D9"/>
              </a:solidFill>
            </a:endParaRPr>
          </a:p>
          <a:p>
            <a:pPr lvl="1">
              <a:buFont typeface="Arial" panose="020B0604020202020204" pitchFamily="34" charset="0"/>
              <a:buChar char="•"/>
            </a:pPr>
            <a:endParaRPr lang="en-US" sz="1400" dirty="0">
              <a:solidFill>
                <a:srgbClr val="9B95D9"/>
              </a:solidFill>
            </a:endParaRPr>
          </a:p>
          <a:p>
            <a:pPr lvl="2">
              <a:buFont typeface="Arial" panose="020B0604020202020204" pitchFamily="34" charset="0"/>
              <a:buChar char="•"/>
            </a:pPr>
            <a:endParaRPr lang="en-US" sz="1000" dirty="0">
              <a:solidFill>
                <a:srgbClr val="9B95D9"/>
              </a:solidFill>
            </a:endParaRPr>
          </a:p>
          <a:p>
            <a:pPr lvl="1">
              <a:buFont typeface="Arial" panose="020B0604020202020204" pitchFamily="34" charset="0"/>
              <a:buChar char="•"/>
            </a:pPr>
            <a:endParaRPr lang="en-US" sz="1400" dirty="0">
              <a:solidFill>
                <a:srgbClr val="9B95D9"/>
              </a:solidFill>
            </a:endParaRPr>
          </a:p>
          <a:p>
            <a:pPr marL="0" indent="0">
              <a:buNone/>
            </a:pPr>
            <a:endParaRPr lang="da-DK" dirty="0"/>
          </a:p>
          <a:p>
            <a:pPr marL="0" indent="0">
              <a:buNone/>
            </a:pPr>
            <a:endParaRPr lang="en-US" dirty="0"/>
          </a:p>
        </p:txBody>
      </p:sp>
      <p:sp>
        <p:nvSpPr>
          <p:cNvPr id="3" name="Pladsholder til slidenummer 2">
            <a:extLst>
              <a:ext uri="{FF2B5EF4-FFF2-40B4-BE49-F238E27FC236}">
                <a16:creationId xmlns:a16="http://schemas.microsoft.com/office/drawing/2014/main" id="{DD02FED4-9FE7-4955-8CE9-C597A30F5EF6}"/>
              </a:ext>
            </a:extLst>
          </p:cNvPr>
          <p:cNvSpPr>
            <a:spLocks noGrp="1"/>
          </p:cNvSpPr>
          <p:nvPr>
            <p:ph type="sldNum" sz="quarter" idx="4"/>
          </p:nvPr>
        </p:nvSpPr>
        <p:spPr/>
        <p:txBody>
          <a:bodyPr/>
          <a:lstStyle/>
          <a:p>
            <a:fld id="{D8D877B3-D348-4611-9BDB-C5374591D951}" type="slidenum">
              <a:rPr lang="en-US" smtClean="0"/>
              <a:pPr/>
              <a:t>2</a:t>
            </a:fld>
            <a:endParaRPr lang="en-US" dirty="0"/>
          </a:p>
        </p:txBody>
      </p:sp>
      <p:pic>
        <p:nvPicPr>
          <p:cNvPr id="14" name="Billede 13" descr="Et billede, der indeholder skærmbillede&#10;&#10;Automatisk genereret beskrivelse">
            <a:extLst>
              <a:ext uri="{FF2B5EF4-FFF2-40B4-BE49-F238E27FC236}">
                <a16:creationId xmlns:a16="http://schemas.microsoft.com/office/drawing/2014/main" id="{DC2F20FB-FF82-4AED-A2CF-71E05AECA5B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55757" y="287723"/>
            <a:ext cx="2552971" cy="3586924"/>
          </a:xfrm>
          <a:prstGeom prst="rect">
            <a:avLst/>
          </a:prstGeom>
        </p:spPr>
      </p:pic>
      <p:pic>
        <p:nvPicPr>
          <p:cNvPr id="16" name="Billede 15">
            <a:extLst>
              <a:ext uri="{FF2B5EF4-FFF2-40B4-BE49-F238E27FC236}">
                <a16:creationId xmlns:a16="http://schemas.microsoft.com/office/drawing/2014/main" id="{14849956-4F48-42AA-9D27-6079640BDF6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7699" y="2262579"/>
            <a:ext cx="2485938" cy="3579907"/>
          </a:xfrm>
          <a:prstGeom prst="rect">
            <a:avLst/>
          </a:prstGeom>
          <a:ln w="12700">
            <a:solidFill>
              <a:schemeClr val="tx1"/>
            </a:solidFill>
          </a:ln>
        </p:spPr>
      </p:pic>
    </p:spTree>
    <p:extLst>
      <p:ext uri="{BB962C8B-B14F-4D97-AF65-F5344CB8AC3E}">
        <p14:creationId xmlns:p14="http://schemas.microsoft.com/office/powerpoint/2010/main" val="227199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4"/>
          </p:nvPr>
        </p:nvSpPr>
        <p:spPr/>
        <p:txBody>
          <a:bodyPr/>
          <a:lstStyle/>
          <a:p>
            <a:fld id="{D8D877B3-D348-4611-9BDB-C5374591D951}" type="slidenum">
              <a:rPr lang="en-US" smtClean="0"/>
              <a:pPr/>
              <a:t>20</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a:xfrm>
            <a:off x="587374" y="370290"/>
            <a:ext cx="7413626" cy="1474385"/>
          </a:xfrm>
        </p:spPr>
        <p:txBody>
          <a:bodyPr/>
          <a:lstStyle/>
          <a:p>
            <a:r>
              <a:rPr lang="da-DK" dirty="0"/>
              <a:t>Opgaver : itr1</a:t>
            </a:r>
            <a:endParaRPr lang="en-DK" dirty="0"/>
          </a:p>
        </p:txBody>
      </p:sp>
      <p:sp>
        <p:nvSpPr>
          <p:cNvPr id="2" name="Text Placeholder 1">
            <a:extLst>
              <a:ext uri="{FF2B5EF4-FFF2-40B4-BE49-F238E27FC236}">
                <a16:creationId xmlns:a16="http://schemas.microsoft.com/office/drawing/2014/main" id="{5575362E-70A2-21B3-F6A3-37BDD50EBC0B}"/>
              </a:ext>
            </a:extLst>
          </p:cNvPr>
          <p:cNvSpPr>
            <a:spLocks noGrp="1"/>
          </p:cNvSpPr>
          <p:nvPr>
            <p:ph type="body" sz="quarter" idx="12"/>
          </p:nvPr>
        </p:nvSpPr>
        <p:spPr>
          <a:xfrm>
            <a:off x="587375" y="2065337"/>
            <a:ext cx="6100028" cy="3704284"/>
          </a:xfrm>
        </p:spPr>
        <p:txBody>
          <a:bodyPr/>
          <a:lstStyle/>
          <a:p>
            <a:pPr marL="0" indent="0">
              <a:buNone/>
            </a:pPr>
            <a:r>
              <a:rPr lang="en-US" dirty="0"/>
              <a:t>Lav et program </a:t>
            </a:r>
            <a:r>
              <a:rPr lang="en-US" dirty="0" err="1"/>
              <a:t>som</a:t>
            </a:r>
            <a:r>
              <a:rPr lang="en-US" dirty="0"/>
              <a:t> printer </a:t>
            </a:r>
            <a:r>
              <a:rPr lang="en-US" dirty="0" err="1"/>
              <a:t>tallene</a:t>
            </a:r>
            <a:r>
              <a:rPr lang="en-US" dirty="0"/>
              <a:t> 5, 4, 3, 2, ..., -5.</a:t>
            </a:r>
          </a:p>
          <a:p>
            <a:pPr marL="0" indent="0">
              <a:buNone/>
            </a:pPr>
            <a:r>
              <a:rPr lang="en-US" b="1" dirty="0" err="1"/>
              <a:t>Fremgangsmåde</a:t>
            </a:r>
            <a:r>
              <a:rPr lang="en-US" b="1" dirty="0"/>
              <a:t>:</a:t>
            </a:r>
          </a:p>
          <a:p>
            <a:pPr marL="342900" indent="-342900">
              <a:buFont typeface="+mj-lt"/>
              <a:buAutoNum type="arabicPeriod"/>
            </a:pPr>
            <a:r>
              <a:rPr lang="en-US" dirty="0"/>
              <a:t>Lav </a:t>
            </a:r>
            <a:r>
              <a:rPr lang="en-US" dirty="0" err="1"/>
              <a:t>en</a:t>
            </a:r>
            <a:r>
              <a:rPr lang="en-US" dirty="0"/>
              <a:t> c fil </a:t>
            </a:r>
            <a:r>
              <a:rPr lang="en-US" dirty="0" err="1"/>
              <a:t>som</a:t>
            </a:r>
            <a:r>
              <a:rPr lang="en-US" dirty="0"/>
              <a:t> </a:t>
            </a:r>
            <a:r>
              <a:rPr lang="en-US" dirty="0" err="1"/>
              <a:t>hedder</a:t>
            </a:r>
            <a:r>
              <a:rPr lang="en-US" dirty="0"/>
              <a:t> itr1.c</a:t>
            </a:r>
          </a:p>
          <a:p>
            <a:pPr marL="342900" indent="-342900">
              <a:buFont typeface="+mj-lt"/>
              <a:buAutoNum type="arabicPeriod"/>
            </a:pPr>
            <a:r>
              <a:rPr lang="en-US" dirty="0"/>
              <a:t>Lav et loop, </a:t>
            </a:r>
            <a:r>
              <a:rPr lang="en-US" dirty="0" err="1"/>
              <a:t>som</a:t>
            </a:r>
            <a:r>
              <a:rPr lang="en-US" dirty="0"/>
              <a:t> </a:t>
            </a:r>
            <a:r>
              <a:rPr lang="en-US" dirty="0" err="1"/>
              <a:t>tager</a:t>
            </a:r>
            <a:r>
              <a:rPr lang="en-US" dirty="0"/>
              <a:t> </a:t>
            </a:r>
            <a:r>
              <a:rPr lang="en-US" dirty="0" err="1"/>
              <a:t>en</a:t>
            </a:r>
            <a:r>
              <a:rPr lang="en-US" dirty="0"/>
              <a:t> iterator i, </a:t>
            </a:r>
            <a:r>
              <a:rPr lang="en-US" dirty="0" err="1"/>
              <a:t>som</a:t>
            </a:r>
            <a:r>
              <a:rPr lang="en-US" dirty="0"/>
              <a:t> starter </a:t>
            </a:r>
            <a:r>
              <a:rPr lang="en-US" dirty="0" err="1"/>
              <a:t>ved</a:t>
            </a:r>
            <a:r>
              <a:rPr lang="en-US" dirty="0"/>
              <a:t> 5, og I </a:t>
            </a:r>
            <a:r>
              <a:rPr lang="en-US" dirty="0" err="1"/>
              <a:t>hvert</a:t>
            </a:r>
            <a:r>
              <a:rPr lang="en-US" dirty="0"/>
              <a:t> loop </a:t>
            </a:r>
            <a:r>
              <a:rPr lang="en-US" dirty="0" err="1"/>
              <a:t>tæller</a:t>
            </a:r>
            <a:r>
              <a:rPr lang="en-US" dirty="0"/>
              <a:t> 1 </a:t>
            </a:r>
            <a:r>
              <a:rPr lang="en-US" dirty="0" err="1"/>
              <a:t>ned</a:t>
            </a:r>
            <a:r>
              <a:rPr lang="en-US" dirty="0"/>
              <a:t>, </a:t>
            </a:r>
            <a:r>
              <a:rPr lang="en-US" dirty="0" err="1"/>
              <a:t>indtil</a:t>
            </a:r>
            <a:r>
              <a:rPr lang="en-US" dirty="0"/>
              <a:t> i er </a:t>
            </a:r>
            <a:r>
              <a:rPr lang="en-US" dirty="0" err="1"/>
              <a:t>mindre</a:t>
            </a:r>
            <a:r>
              <a:rPr lang="en-US" dirty="0"/>
              <a:t> end -5.</a:t>
            </a:r>
          </a:p>
          <a:p>
            <a:pPr marL="681038" lvl="1" indent="-342900">
              <a:buFont typeface="+mj-lt"/>
              <a:buAutoNum type="arabicPeriod"/>
            </a:pPr>
            <a:r>
              <a:rPr lang="en-US" dirty="0"/>
              <a:t>Hint: </a:t>
            </a:r>
            <a:r>
              <a:rPr lang="en-US" dirty="0" err="1"/>
              <a:t>Hvordan</a:t>
            </a:r>
            <a:r>
              <a:rPr lang="en-US" dirty="0"/>
              <a:t> </a:t>
            </a:r>
            <a:r>
              <a:rPr lang="en-US" dirty="0" err="1"/>
              <a:t>får</a:t>
            </a:r>
            <a:r>
              <a:rPr lang="en-US" dirty="0"/>
              <a:t> man </a:t>
            </a:r>
            <a:r>
              <a:rPr lang="en-US" dirty="0" err="1"/>
              <a:t>iteratoren</a:t>
            </a:r>
            <a:r>
              <a:rPr lang="en-US" dirty="0"/>
              <a:t> </a:t>
            </a:r>
            <a:r>
              <a:rPr lang="en-US" dirty="0" err="1"/>
              <a:t>til</a:t>
            </a:r>
            <a:r>
              <a:rPr lang="en-US" dirty="0"/>
              <a:t> at </a:t>
            </a:r>
            <a:r>
              <a:rPr lang="en-US" dirty="0" err="1"/>
              <a:t>tælle</a:t>
            </a:r>
            <a:r>
              <a:rPr lang="en-US" dirty="0"/>
              <a:t> </a:t>
            </a:r>
            <a:r>
              <a:rPr lang="en-US" dirty="0" err="1"/>
              <a:t>ned</a:t>
            </a:r>
            <a:r>
              <a:rPr lang="en-US" dirty="0"/>
              <a:t> </a:t>
            </a:r>
            <a:r>
              <a:rPr lang="en-US" dirty="0" err="1"/>
              <a:t>istedet</a:t>
            </a:r>
            <a:r>
              <a:rPr lang="en-US" dirty="0"/>
              <a:t> for op?</a:t>
            </a:r>
          </a:p>
        </p:txBody>
      </p:sp>
    </p:spTree>
    <p:extLst>
      <p:ext uri="{BB962C8B-B14F-4D97-AF65-F5344CB8AC3E}">
        <p14:creationId xmlns:p14="http://schemas.microsoft.com/office/powerpoint/2010/main" val="2226306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4"/>
          </p:nvPr>
        </p:nvSpPr>
        <p:spPr/>
        <p:txBody>
          <a:bodyPr/>
          <a:lstStyle/>
          <a:p>
            <a:fld id="{D8D877B3-D348-4611-9BDB-C5374591D951}" type="slidenum">
              <a:rPr lang="en-US" smtClean="0"/>
              <a:pPr/>
              <a:t>21</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a:xfrm>
            <a:off x="587374" y="370290"/>
            <a:ext cx="6969873" cy="1474385"/>
          </a:xfrm>
        </p:spPr>
        <p:txBody>
          <a:bodyPr/>
          <a:lstStyle/>
          <a:p>
            <a:r>
              <a:rPr lang="da-DK" dirty="0"/>
              <a:t>Opgaver : itr2</a:t>
            </a:r>
            <a:endParaRPr lang="en-DK" dirty="0"/>
          </a:p>
        </p:txBody>
      </p:sp>
      <p:sp>
        <p:nvSpPr>
          <p:cNvPr id="2" name="Text Placeholder 1">
            <a:extLst>
              <a:ext uri="{FF2B5EF4-FFF2-40B4-BE49-F238E27FC236}">
                <a16:creationId xmlns:a16="http://schemas.microsoft.com/office/drawing/2014/main" id="{5575362E-70A2-21B3-F6A3-37BDD50EBC0B}"/>
              </a:ext>
            </a:extLst>
          </p:cNvPr>
          <p:cNvSpPr>
            <a:spLocks noGrp="1"/>
          </p:cNvSpPr>
          <p:nvPr>
            <p:ph type="body" sz="quarter" idx="12"/>
          </p:nvPr>
        </p:nvSpPr>
        <p:spPr>
          <a:xfrm>
            <a:off x="587375" y="2065337"/>
            <a:ext cx="6100028" cy="3704284"/>
          </a:xfrm>
        </p:spPr>
        <p:txBody>
          <a:bodyPr/>
          <a:lstStyle/>
          <a:p>
            <a:pPr marL="0" indent="0">
              <a:buNone/>
            </a:pPr>
            <a:r>
              <a:rPr lang="en-US" dirty="0"/>
              <a:t>Lav et program, </a:t>
            </a:r>
            <a:r>
              <a:rPr lang="en-US" dirty="0" err="1"/>
              <a:t>som</a:t>
            </a:r>
            <a:r>
              <a:rPr lang="en-US" dirty="0"/>
              <a:t> </a:t>
            </a:r>
            <a:r>
              <a:rPr lang="en-US" dirty="0" err="1"/>
              <a:t>skriver</a:t>
            </a:r>
            <a:r>
              <a:rPr lang="en-US" dirty="0"/>
              <a:t> alle </a:t>
            </a:r>
            <a:r>
              <a:rPr lang="en-US" dirty="0" err="1"/>
              <a:t>lige</a:t>
            </a:r>
            <a:r>
              <a:rPr lang="en-US" dirty="0"/>
              <a:t> </a:t>
            </a:r>
            <a:r>
              <a:rPr lang="en-US" dirty="0" err="1"/>
              <a:t>tal</a:t>
            </a:r>
            <a:r>
              <a:rPr lang="en-US" dirty="0"/>
              <a:t> </a:t>
            </a:r>
            <a:r>
              <a:rPr lang="en-US" dirty="0" err="1"/>
              <a:t>mellem</a:t>
            </a:r>
            <a:r>
              <a:rPr lang="en-US" dirty="0"/>
              <a:t> 0 og 10 </a:t>
            </a:r>
            <a:r>
              <a:rPr lang="en-US" dirty="0" err="1"/>
              <a:t>ud</a:t>
            </a:r>
            <a:r>
              <a:rPr lang="en-US" dirty="0"/>
              <a:t> I </a:t>
            </a:r>
            <a:r>
              <a:rPr lang="en-US" dirty="0" err="1"/>
              <a:t>terminalen</a:t>
            </a:r>
            <a:r>
              <a:rPr lang="en-US" dirty="0"/>
              <a:t>.</a:t>
            </a:r>
          </a:p>
          <a:p>
            <a:pPr marL="0" indent="0">
              <a:buNone/>
            </a:pPr>
            <a:r>
              <a:rPr lang="en-US" b="1" dirty="0" err="1"/>
              <a:t>Fremgangsmåde</a:t>
            </a:r>
            <a:r>
              <a:rPr lang="en-US" b="1" dirty="0"/>
              <a:t>:</a:t>
            </a:r>
          </a:p>
          <a:p>
            <a:pPr marL="342900" indent="-342900">
              <a:buFont typeface="+mj-lt"/>
              <a:buAutoNum type="arabicPeriod"/>
            </a:pPr>
            <a:r>
              <a:rPr lang="en-US" dirty="0"/>
              <a:t>Lav </a:t>
            </a:r>
            <a:r>
              <a:rPr lang="en-US" dirty="0" err="1"/>
              <a:t>en</a:t>
            </a:r>
            <a:r>
              <a:rPr lang="en-US" dirty="0"/>
              <a:t> c fil </a:t>
            </a:r>
            <a:r>
              <a:rPr lang="en-US" dirty="0" err="1"/>
              <a:t>som</a:t>
            </a:r>
            <a:r>
              <a:rPr lang="en-US" dirty="0"/>
              <a:t> </a:t>
            </a:r>
            <a:r>
              <a:rPr lang="en-US" dirty="0" err="1"/>
              <a:t>hedder</a:t>
            </a:r>
            <a:r>
              <a:rPr lang="en-US" dirty="0"/>
              <a:t> itr2.c</a:t>
            </a:r>
          </a:p>
          <a:p>
            <a:pPr marL="342900" indent="-342900">
              <a:buFont typeface="+mj-lt"/>
              <a:buAutoNum type="arabicPeriod"/>
            </a:pPr>
            <a:r>
              <a:rPr lang="en-US" dirty="0" err="1"/>
              <a:t>Lav</a:t>
            </a:r>
            <a:r>
              <a:rPr lang="en-US" dirty="0"/>
              <a:t> et loop, </a:t>
            </a:r>
            <a:r>
              <a:rPr lang="en-US" dirty="0" err="1"/>
              <a:t>som</a:t>
            </a:r>
            <a:r>
              <a:rPr lang="en-US" dirty="0"/>
              <a:t> printer alle </a:t>
            </a:r>
            <a:r>
              <a:rPr lang="en-US" dirty="0" err="1"/>
              <a:t>lige</a:t>
            </a:r>
            <a:r>
              <a:rPr lang="en-US" dirty="0"/>
              <a:t> </a:t>
            </a:r>
            <a:r>
              <a:rPr lang="en-US" dirty="0" err="1"/>
              <a:t>tal</a:t>
            </a:r>
            <a:r>
              <a:rPr lang="en-US" dirty="0"/>
              <a:t> </a:t>
            </a:r>
            <a:r>
              <a:rPr lang="en-US" dirty="0" err="1"/>
              <a:t>ud</a:t>
            </a:r>
            <a:r>
              <a:rPr lang="en-US" dirty="0"/>
              <a:t> </a:t>
            </a:r>
            <a:r>
              <a:rPr lang="en-US" dirty="0" err="1"/>
              <a:t>mellem</a:t>
            </a:r>
            <a:r>
              <a:rPr lang="en-US" dirty="0"/>
              <a:t> 0 og 10. </a:t>
            </a:r>
          </a:p>
          <a:p>
            <a:pPr marL="342900" indent="-342900">
              <a:buFont typeface="+mj-lt"/>
              <a:buAutoNum type="arabicPeriod"/>
            </a:pPr>
            <a:r>
              <a:rPr lang="en-US" dirty="0" err="1"/>
              <a:t>sammenlign</a:t>
            </a:r>
            <a:r>
              <a:rPr lang="en-US" dirty="0"/>
              <a:t> med dine </a:t>
            </a:r>
            <a:r>
              <a:rPr lang="en-US" dirty="0" err="1"/>
              <a:t>medstuderende</a:t>
            </a:r>
            <a:r>
              <a:rPr lang="en-US" dirty="0"/>
              <a:t>! </a:t>
            </a:r>
          </a:p>
          <a:p>
            <a:pPr marL="681038" lvl="1" indent="-342900">
              <a:buFont typeface="+mj-lt"/>
              <a:buAutoNum type="arabicPeriod"/>
            </a:pPr>
            <a:r>
              <a:rPr lang="en-US" dirty="0"/>
              <a:t>Dette </a:t>
            </a:r>
            <a:r>
              <a:rPr lang="en-US" dirty="0" err="1"/>
              <a:t>kan</a:t>
            </a:r>
            <a:r>
              <a:rPr lang="en-US" dirty="0"/>
              <a:t> </a:t>
            </a:r>
            <a:r>
              <a:rPr lang="en-US" dirty="0" err="1"/>
              <a:t>løses</a:t>
            </a:r>
            <a:r>
              <a:rPr lang="en-US" dirty="0"/>
              <a:t> </a:t>
            </a:r>
            <a:r>
              <a:rPr lang="en-US" dirty="0" err="1"/>
              <a:t>på</a:t>
            </a:r>
            <a:r>
              <a:rPr lang="en-US" dirty="0"/>
              <a:t> mange </a:t>
            </a:r>
            <a:r>
              <a:rPr lang="en-US" dirty="0" err="1"/>
              <a:t>måder</a:t>
            </a:r>
            <a:r>
              <a:rPr lang="en-US" dirty="0"/>
              <a:t>, og </a:t>
            </a:r>
            <a:r>
              <a:rPr lang="en-US" dirty="0" err="1"/>
              <a:t>så</a:t>
            </a:r>
            <a:r>
              <a:rPr lang="en-US" dirty="0"/>
              <a:t> </a:t>
            </a:r>
            <a:r>
              <a:rPr lang="en-US" dirty="0" err="1"/>
              <a:t>længe</a:t>
            </a:r>
            <a:r>
              <a:rPr lang="en-US" dirty="0"/>
              <a:t> du </a:t>
            </a:r>
            <a:r>
              <a:rPr lang="en-US" dirty="0" err="1"/>
              <a:t>får</a:t>
            </a:r>
            <a:r>
              <a:rPr lang="en-US" dirty="0"/>
              <a:t> det du </a:t>
            </a:r>
            <a:r>
              <a:rPr lang="en-US" dirty="0" err="1"/>
              <a:t>forventer</a:t>
            </a:r>
            <a:r>
              <a:rPr lang="en-US" dirty="0"/>
              <a:t> er det </a:t>
            </a:r>
            <a:r>
              <a:rPr lang="en-US" dirty="0" err="1"/>
              <a:t>ikke</a:t>
            </a:r>
            <a:r>
              <a:rPr lang="en-US" dirty="0"/>
              <a:t> </a:t>
            </a:r>
            <a:r>
              <a:rPr lang="en-US" dirty="0" err="1"/>
              <a:t>forkert</a:t>
            </a:r>
            <a:r>
              <a:rPr lang="en-US" dirty="0"/>
              <a:t>. </a:t>
            </a:r>
          </a:p>
          <a:p>
            <a:endParaRPr lang="en-DK" dirty="0"/>
          </a:p>
        </p:txBody>
      </p:sp>
    </p:spTree>
    <p:extLst>
      <p:ext uri="{BB962C8B-B14F-4D97-AF65-F5344CB8AC3E}">
        <p14:creationId xmlns:p14="http://schemas.microsoft.com/office/powerpoint/2010/main" val="435795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4"/>
          </p:nvPr>
        </p:nvSpPr>
        <p:spPr/>
        <p:txBody>
          <a:bodyPr/>
          <a:lstStyle/>
          <a:p>
            <a:fld id="{D8D877B3-D348-4611-9BDB-C5374591D951}" type="slidenum">
              <a:rPr lang="en-US" smtClean="0"/>
              <a:pPr/>
              <a:t>22</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a:xfrm>
            <a:off x="587373" y="370290"/>
            <a:ext cx="10627473" cy="1474385"/>
          </a:xfrm>
        </p:spPr>
        <p:txBody>
          <a:bodyPr/>
          <a:lstStyle/>
          <a:p>
            <a:r>
              <a:rPr lang="da-DK" dirty="0"/>
              <a:t>Opgaver : esp32_1</a:t>
            </a:r>
            <a:endParaRPr lang="en-DK" dirty="0"/>
          </a:p>
        </p:txBody>
      </p:sp>
      <p:sp>
        <p:nvSpPr>
          <p:cNvPr id="2" name="Text Placeholder 1">
            <a:extLst>
              <a:ext uri="{FF2B5EF4-FFF2-40B4-BE49-F238E27FC236}">
                <a16:creationId xmlns:a16="http://schemas.microsoft.com/office/drawing/2014/main" id="{5575362E-70A2-21B3-F6A3-37BDD50EBC0B}"/>
              </a:ext>
            </a:extLst>
          </p:cNvPr>
          <p:cNvSpPr>
            <a:spLocks noGrp="1"/>
          </p:cNvSpPr>
          <p:nvPr>
            <p:ph type="body" sz="quarter" idx="12"/>
          </p:nvPr>
        </p:nvSpPr>
        <p:spPr>
          <a:xfrm>
            <a:off x="587375" y="2065337"/>
            <a:ext cx="10997266" cy="3704284"/>
          </a:xfrm>
          <a:noFill/>
        </p:spPr>
        <p:txBody>
          <a:bodyPr/>
          <a:lstStyle/>
          <a:p>
            <a:pPr marL="0" indent="0">
              <a:buNone/>
            </a:pPr>
            <a:r>
              <a:rPr lang="en-US" dirty="0"/>
              <a:t>Lav et project </a:t>
            </a:r>
            <a:r>
              <a:rPr lang="en-US" dirty="0" err="1"/>
              <a:t>til</a:t>
            </a:r>
            <a:r>
              <a:rPr lang="en-US" dirty="0"/>
              <a:t> din esp32 </a:t>
            </a:r>
            <a:r>
              <a:rPr lang="en-US" dirty="0" err="1"/>
              <a:t>af</a:t>
            </a:r>
            <a:r>
              <a:rPr lang="en-US" dirty="0"/>
              <a:t> </a:t>
            </a:r>
            <a:r>
              <a:rPr lang="en-US" dirty="0" err="1"/>
              <a:t>navnet</a:t>
            </a:r>
            <a:r>
              <a:rPr lang="en-US" dirty="0"/>
              <a:t> </a:t>
            </a:r>
            <a:r>
              <a:rPr lang="da-DK" dirty="0"/>
              <a:t>esp32_1</a:t>
            </a:r>
          </a:p>
          <a:p>
            <a:pPr marL="0" indent="0">
              <a:buNone/>
            </a:pPr>
            <a:r>
              <a:rPr lang="da-DK" b="1" dirty="0"/>
              <a:t>Fremgangsmåde</a:t>
            </a:r>
            <a:r>
              <a:rPr lang="da-DK" dirty="0"/>
              <a:t>:</a:t>
            </a:r>
          </a:p>
          <a:p>
            <a:pPr marL="342900" indent="-342900">
              <a:buAutoNum type="arabicPeriod"/>
            </a:pPr>
            <a:r>
              <a:rPr lang="da-DK" dirty="0"/>
              <a:t>Lav et program p05_esp32_1_print_lige_tal</a:t>
            </a:r>
          </a:p>
          <a:p>
            <a:pPr marL="342900" indent="-342900">
              <a:buAutoNum type="arabicPeriod"/>
            </a:pPr>
            <a:r>
              <a:rPr lang="da-DK" dirty="0"/>
              <a:t>I </a:t>
            </a:r>
            <a:r>
              <a:rPr lang="da-DK" dirty="0" err="1"/>
              <a:t>setup</a:t>
            </a:r>
            <a:r>
              <a:rPr lang="da-DK" dirty="0"/>
              <a:t> skal du lave </a:t>
            </a:r>
            <a:r>
              <a:rPr lang="en-US" dirty="0"/>
              <a:t>et loop, </a:t>
            </a:r>
            <a:r>
              <a:rPr lang="en-US" dirty="0" err="1"/>
              <a:t>som</a:t>
            </a:r>
            <a:r>
              <a:rPr lang="en-US" dirty="0"/>
              <a:t> </a:t>
            </a:r>
            <a:r>
              <a:rPr lang="en-US" dirty="0" err="1"/>
              <a:t>tæller</a:t>
            </a:r>
            <a:r>
              <a:rPr lang="en-US" dirty="0"/>
              <a:t> </a:t>
            </a:r>
            <a:r>
              <a:rPr lang="en-US" dirty="0" err="1"/>
              <a:t>tallene</a:t>
            </a:r>
            <a:r>
              <a:rPr lang="en-US" dirty="0"/>
              <a:t> 0,2 op </a:t>
            </a:r>
            <a:r>
              <a:rPr lang="en-US" dirty="0" err="1"/>
              <a:t>til</a:t>
            </a:r>
            <a:r>
              <a:rPr lang="en-US" dirty="0"/>
              <a:t> 10, og printer det </a:t>
            </a:r>
            <a:r>
              <a:rPr lang="en-US" dirty="0" err="1"/>
              <a:t>ud</a:t>
            </a:r>
            <a:r>
              <a:rPr lang="en-US" dirty="0"/>
              <a:t>.</a:t>
            </a:r>
          </a:p>
          <a:p>
            <a:pPr marL="681038" lvl="1" indent="-342900">
              <a:buAutoNum type="arabicPeriod"/>
            </a:pPr>
            <a:r>
              <a:rPr lang="en-US" dirty="0"/>
              <a:t>Hint: Det her </a:t>
            </a:r>
            <a:r>
              <a:rPr lang="en-US" dirty="0" err="1"/>
              <a:t>har</a:t>
            </a:r>
            <a:r>
              <a:rPr lang="en-US" dirty="0"/>
              <a:t> vi </a:t>
            </a:r>
            <a:r>
              <a:rPr lang="en-US" dirty="0" err="1"/>
              <a:t>gjort</a:t>
            </a:r>
            <a:endParaRPr lang="en-US" dirty="0"/>
          </a:p>
          <a:p>
            <a:pPr marL="681038" lvl="1" indent="-342900">
              <a:buAutoNum type="arabicPeriod"/>
            </a:pPr>
            <a:endParaRPr lang="en-US" dirty="0"/>
          </a:p>
          <a:p>
            <a:pPr marL="681038" lvl="1" indent="-342900">
              <a:buAutoNum type="arabicPeriod"/>
            </a:pPr>
            <a:endParaRPr lang="en-US" dirty="0"/>
          </a:p>
        </p:txBody>
      </p:sp>
    </p:spTree>
    <p:extLst>
      <p:ext uri="{BB962C8B-B14F-4D97-AF65-F5344CB8AC3E}">
        <p14:creationId xmlns:p14="http://schemas.microsoft.com/office/powerpoint/2010/main" val="411634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4"/>
          </p:nvPr>
        </p:nvSpPr>
        <p:spPr/>
        <p:txBody>
          <a:bodyPr/>
          <a:lstStyle/>
          <a:p>
            <a:fld id="{D8D877B3-D348-4611-9BDB-C5374591D951}" type="slidenum">
              <a:rPr lang="en-US" smtClean="0"/>
              <a:pPr/>
              <a:t>23</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a:xfrm>
            <a:off x="587373" y="370290"/>
            <a:ext cx="10627473" cy="1474385"/>
          </a:xfrm>
        </p:spPr>
        <p:txBody>
          <a:bodyPr/>
          <a:lstStyle/>
          <a:p>
            <a:r>
              <a:rPr lang="da-DK" dirty="0"/>
              <a:t>Opgaver : esp32_2</a:t>
            </a:r>
            <a:endParaRPr lang="en-DK" dirty="0"/>
          </a:p>
        </p:txBody>
      </p:sp>
      <p:sp>
        <p:nvSpPr>
          <p:cNvPr id="2" name="Text Placeholder 1">
            <a:extLst>
              <a:ext uri="{FF2B5EF4-FFF2-40B4-BE49-F238E27FC236}">
                <a16:creationId xmlns:a16="http://schemas.microsoft.com/office/drawing/2014/main" id="{5575362E-70A2-21B3-F6A3-37BDD50EBC0B}"/>
              </a:ext>
            </a:extLst>
          </p:cNvPr>
          <p:cNvSpPr>
            <a:spLocks noGrp="1"/>
          </p:cNvSpPr>
          <p:nvPr>
            <p:ph type="body" sz="quarter" idx="12"/>
          </p:nvPr>
        </p:nvSpPr>
        <p:spPr>
          <a:xfrm>
            <a:off x="587375" y="2065337"/>
            <a:ext cx="10997266" cy="3704284"/>
          </a:xfrm>
          <a:noFill/>
        </p:spPr>
        <p:txBody>
          <a:bodyPr/>
          <a:lstStyle/>
          <a:p>
            <a:pPr marL="0" indent="0">
              <a:buNone/>
            </a:pPr>
            <a:r>
              <a:rPr lang="en-US" dirty="0"/>
              <a:t>Lav et project </a:t>
            </a:r>
            <a:r>
              <a:rPr lang="en-US" dirty="0" err="1"/>
              <a:t>til</a:t>
            </a:r>
            <a:r>
              <a:rPr lang="en-US" dirty="0"/>
              <a:t> din esp32 </a:t>
            </a:r>
            <a:r>
              <a:rPr lang="en-US" dirty="0" err="1"/>
              <a:t>af</a:t>
            </a:r>
            <a:r>
              <a:rPr lang="en-US" dirty="0"/>
              <a:t> </a:t>
            </a:r>
            <a:r>
              <a:rPr lang="en-US" dirty="0" err="1"/>
              <a:t>navnet</a:t>
            </a:r>
            <a:r>
              <a:rPr lang="en-US" dirty="0"/>
              <a:t> </a:t>
            </a:r>
            <a:r>
              <a:rPr lang="da-DK" dirty="0"/>
              <a:t>esp32_2</a:t>
            </a:r>
          </a:p>
          <a:p>
            <a:pPr marL="0" indent="0">
              <a:buNone/>
            </a:pPr>
            <a:r>
              <a:rPr lang="en-US" b="1" dirty="0" err="1"/>
              <a:t>Fremgangsm</a:t>
            </a:r>
            <a:r>
              <a:rPr lang="da-DK" b="1" dirty="0" err="1"/>
              <a:t>åde</a:t>
            </a:r>
            <a:r>
              <a:rPr lang="da-DK" b="1" dirty="0"/>
              <a:t>:</a:t>
            </a:r>
          </a:p>
          <a:p>
            <a:pPr marL="0" indent="0">
              <a:buNone/>
            </a:pPr>
            <a:r>
              <a:rPr lang="da-DK" dirty="0"/>
              <a:t>1. Tag udgangspunkt i forrige opgave. Men Flyt for-loopet ned i </a:t>
            </a:r>
            <a:r>
              <a:rPr lang="da-DK" dirty="0" err="1"/>
              <a:t>void</a:t>
            </a:r>
            <a:r>
              <a:rPr lang="da-DK" dirty="0"/>
              <a:t> loop </a:t>
            </a:r>
            <a:r>
              <a:rPr lang="da-DK" dirty="0" err="1"/>
              <a:t>kodeblocken</a:t>
            </a:r>
            <a:r>
              <a:rPr lang="da-DK" dirty="0"/>
              <a:t>.</a:t>
            </a:r>
            <a:endParaRPr lang="en-DK" dirty="0"/>
          </a:p>
        </p:txBody>
      </p:sp>
    </p:spTree>
    <p:extLst>
      <p:ext uri="{BB962C8B-B14F-4D97-AF65-F5344CB8AC3E}">
        <p14:creationId xmlns:p14="http://schemas.microsoft.com/office/powerpoint/2010/main" val="1160475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5B5620B-2215-4D5C-B340-1F475BC33D49}"/>
              </a:ext>
            </a:extLst>
          </p:cNvPr>
          <p:cNvSpPr>
            <a:spLocks noGrp="1"/>
          </p:cNvSpPr>
          <p:nvPr>
            <p:ph type="title"/>
          </p:nvPr>
        </p:nvSpPr>
        <p:spPr>
          <a:xfrm>
            <a:off x="587374" y="359273"/>
            <a:ext cx="7311358" cy="1621619"/>
          </a:xfrm>
        </p:spPr>
        <p:txBody>
          <a:bodyPr/>
          <a:lstStyle/>
          <a:p>
            <a:r>
              <a:rPr lang="da-DK" dirty="0"/>
              <a:t>Opgave: loops2</a:t>
            </a:r>
            <a:br>
              <a:rPr lang="da-DK" dirty="0"/>
            </a:br>
            <a:r>
              <a:rPr lang="da-DK" sz="2800" dirty="0" err="1"/>
              <a:t>Nested</a:t>
            </a:r>
            <a:r>
              <a:rPr lang="da-DK" sz="2800" dirty="0"/>
              <a:t> loop</a:t>
            </a:r>
            <a:endParaRPr lang="en-US" dirty="0"/>
          </a:p>
        </p:txBody>
      </p:sp>
      <p:sp>
        <p:nvSpPr>
          <p:cNvPr id="5" name="Pladsholder til tekst 4">
            <a:extLst>
              <a:ext uri="{FF2B5EF4-FFF2-40B4-BE49-F238E27FC236}">
                <a16:creationId xmlns:a16="http://schemas.microsoft.com/office/drawing/2014/main" id="{241A9C4B-556F-4E1F-AFC7-EF77F79F5D64}"/>
              </a:ext>
            </a:extLst>
          </p:cNvPr>
          <p:cNvSpPr>
            <a:spLocks noGrp="1"/>
          </p:cNvSpPr>
          <p:nvPr>
            <p:ph type="body" sz="quarter" idx="12"/>
          </p:nvPr>
        </p:nvSpPr>
        <p:spPr>
          <a:xfrm>
            <a:off x="78095" y="1853967"/>
            <a:ext cx="6909445" cy="4644760"/>
          </a:xfrm>
        </p:spPr>
        <p:txBody>
          <a:bodyPr>
            <a:normAutofit/>
          </a:bodyPr>
          <a:lstStyle/>
          <a:p>
            <a:pPr marL="0" indent="0">
              <a:buNone/>
            </a:pPr>
            <a:r>
              <a:rPr lang="en-US" dirty="0" err="1"/>
              <a:t>Programmet</a:t>
            </a:r>
            <a:r>
              <a:rPr lang="en-US" dirty="0"/>
              <a:t> her </a:t>
            </a:r>
            <a:r>
              <a:rPr lang="en-US" dirty="0" err="1"/>
              <a:t>skriver</a:t>
            </a:r>
            <a:r>
              <a:rPr lang="en-US" dirty="0"/>
              <a:t> alle </a:t>
            </a:r>
            <a:r>
              <a:rPr lang="en-US" dirty="0" err="1"/>
              <a:t>primtal</a:t>
            </a:r>
            <a:r>
              <a:rPr lang="en-US" dirty="0"/>
              <a:t> op </a:t>
            </a:r>
            <a:r>
              <a:rPr lang="en-US" dirty="0" err="1"/>
              <a:t>til</a:t>
            </a:r>
            <a:r>
              <a:rPr lang="en-US" dirty="0"/>
              <a:t> 100. Men det er </a:t>
            </a:r>
            <a:r>
              <a:rPr lang="en-US" dirty="0" err="1"/>
              <a:t>svært</a:t>
            </a:r>
            <a:r>
              <a:rPr lang="en-US" dirty="0"/>
              <a:t> at </a:t>
            </a:r>
            <a:r>
              <a:rPr lang="en-US" dirty="0" err="1"/>
              <a:t>læse</a:t>
            </a:r>
            <a:r>
              <a:rPr lang="en-US" dirty="0"/>
              <a:t> det. </a:t>
            </a:r>
            <a:r>
              <a:rPr lang="en-US" dirty="0" err="1"/>
              <a:t>Omskriv</a:t>
            </a:r>
            <a:r>
              <a:rPr lang="en-US" dirty="0"/>
              <a:t> </a:t>
            </a:r>
            <a:r>
              <a:rPr lang="en-US" dirty="0" err="1"/>
              <a:t>programmet</a:t>
            </a:r>
            <a:r>
              <a:rPr lang="en-US" dirty="0"/>
              <a:t> med Tuborg-</a:t>
            </a:r>
            <a:r>
              <a:rPr lang="en-US" dirty="0" err="1"/>
              <a:t>klammer</a:t>
            </a:r>
            <a:r>
              <a:rPr lang="en-US" dirty="0"/>
              <a:t> og noter, </a:t>
            </a:r>
            <a:r>
              <a:rPr lang="en-US" dirty="0" err="1"/>
              <a:t>så</a:t>
            </a:r>
            <a:r>
              <a:rPr lang="en-US" dirty="0"/>
              <a:t> vi </a:t>
            </a:r>
            <a:r>
              <a:rPr lang="en-US" dirty="0" err="1"/>
              <a:t>bedre</a:t>
            </a:r>
            <a:r>
              <a:rPr lang="en-US" dirty="0"/>
              <a:t> </a:t>
            </a:r>
            <a:r>
              <a:rPr lang="en-US" dirty="0" err="1"/>
              <a:t>kan</a:t>
            </a:r>
            <a:r>
              <a:rPr lang="en-US" dirty="0"/>
              <a:t> </a:t>
            </a:r>
            <a:r>
              <a:rPr lang="en-US" dirty="0" err="1"/>
              <a:t>læse</a:t>
            </a:r>
            <a:r>
              <a:rPr lang="en-US" dirty="0"/>
              <a:t> </a:t>
            </a:r>
            <a:r>
              <a:rPr lang="en-US" dirty="0" err="1"/>
              <a:t>programmet</a:t>
            </a:r>
            <a:r>
              <a:rPr lang="en-US" dirty="0"/>
              <a:t>.</a:t>
            </a:r>
          </a:p>
          <a:p>
            <a:pPr marL="0" indent="0">
              <a:buNone/>
            </a:pPr>
            <a:endParaRPr lang="en-US" dirty="0"/>
          </a:p>
          <a:p>
            <a:pPr marL="0" indent="0">
              <a:buNone/>
            </a:pPr>
            <a:r>
              <a:rPr lang="en-US" b="1" dirty="0" err="1"/>
              <a:t>opg</a:t>
            </a:r>
            <a:r>
              <a:rPr lang="en-US" b="1" dirty="0"/>
              <a:t> a</a:t>
            </a:r>
            <a:r>
              <a:rPr lang="en-US" dirty="0"/>
              <a:t>: </a:t>
            </a:r>
            <a:r>
              <a:rPr lang="en-US" dirty="0" err="1"/>
              <a:t>Forstå</a:t>
            </a:r>
            <a:r>
              <a:rPr lang="en-US" dirty="0"/>
              <a:t> </a:t>
            </a:r>
            <a:r>
              <a:rPr lang="en-US" dirty="0" err="1"/>
              <a:t>hvordan</a:t>
            </a:r>
            <a:r>
              <a:rPr lang="en-US" dirty="0"/>
              <a:t> </a:t>
            </a:r>
            <a:r>
              <a:rPr lang="en-US" dirty="0" err="1"/>
              <a:t>programmet</a:t>
            </a:r>
            <a:r>
              <a:rPr lang="en-US" dirty="0"/>
              <a:t> </a:t>
            </a:r>
            <a:r>
              <a:rPr lang="en-US" dirty="0" err="1"/>
              <a:t>virker</a:t>
            </a:r>
            <a:r>
              <a:rPr lang="en-US" dirty="0"/>
              <a:t> (Flow </a:t>
            </a:r>
            <a:r>
              <a:rPr lang="en-US" dirty="0" err="1"/>
              <a:t>af</a:t>
            </a:r>
            <a:r>
              <a:rPr lang="en-US" dirty="0"/>
              <a:t> </a:t>
            </a:r>
            <a:r>
              <a:rPr lang="en-US" dirty="0" err="1"/>
              <a:t>koden</a:t>
            </a:r>
            <a:r>
              <a:rPr lang="en-US" dirty="0"/>
              <a:t>).</a:t>
            </a:r>
          </a:p>
          <a:p>
            <a:pPr>
              <a:buFont typeface="Arial" panose="020B0604020202020204" pitchFamily="34" charset="0"/>
              <a:buChar char="•"/>
            </a:pPr>
            <a:r>
              <a:rPr lang="en-US" dirty="0" err="1"/>
              <a:t>Mål</a:t>
            </a:r>
            <a:r>
              <a:rPr lang="en-US" dirty="0"/>
              <a:t>: </a:t>
            </a:r>
            <a:r>
              <a:rPr lang="en-US" dirty="0" err="1"/>
              <a:t>Hvilke</a:t>
            </a:r>
            <a:r>
              <a:rPr lang="en-US" dirty="0"/>
              <a:t> loops og conditional-structurer er nested under </a:t>
            </a:r>
            <a:r>
              <a:rPr lang="en-US" dirty="0" err="1"/>
              <a:t>hinanden</a:t>
            </a:r>
            <a:r>
              <a:rPr lang="en-US" dirty="0"/>
              <a:t>? </a:t>
            </a:r>
          </a:p>
          <a:p>
            <a:pPr lvl="1">
              <a:buFont typeface="Arial" panose="020B0604020202020204" pitchFamily="34" charset="0"/>
              <a:buChar char="•"/>
            </a:pPr>
            <a:r>
              <a:rPr lang="en-US" dirty="0"/>
              <a:t>Hint: </a:t>
            </a:r>
            <a:r>
              <a:rPr lang="en-US" dirty="0" err="1"/>
              <a:t>Tilføj</a:t>
            </a:r>
            <a:r>
              <a:rPr lang="en-US" dirty="0"/>
              <a:t> de </a:t>
            </a:r>
            <a:r>
              <a:rPr lang="en-US" dirty="0" err="1"/>
              <a:t>manglende</a:t>
            </a:r>
            <a:r>
              <a:rPr lang="en-US" dirty="0"/>
              <a:t> Tuborg-</a:t>
            </a:r>
            <a:r>
              <a:rPr lang="en-US" dirty="0" err="1"/>
              <a:t>klammer</a:t>
            </a:r>
            <a:r>
              <a:rPr lang="en-US" dirty="0"/>
              <a:t> {}</a:t>
            </a:r>
          </a:p>
          <a:p>
            <a:pPr lvl="1">
              <a:buFont typeface="Arial" panose="020B0604020202020204" pitchFamily="34" charset="0"/>
              <a:buChar char="•"/>
            </a:pPr>
            <a:r>
              <a:rPr lang="en-US" dirty="0"/>
              <a:t>Hint: </a:t>
            </a:r>
            <a:r>
              <a:rPr lang="en-US" dirty="0" err="1"/>
              <a:t>Benyt</a:t>
            </a:r>
            <a:r>
              <a:rPr lang="en-US" dirty="0"/>
              <a:t> </a:t>
            </a:r>
            <a:r>
              <a:rPr lang="en-US" dirty="0" err="1"/>
              <a:t>jer</a:t>
            </a:r>
            <a:r>
              <a:rPr lang="en-US" dirty="0"/>
              <a:t> </a:t>
            </a:r>
            <a:r>
              <a:rPr lang="en-US" dirty="0" err="1"/>
              <a:t>af</a:t>
            </a:r>
            <a:r>
              <a:rPr lang="en-US" dirty="0"/>
              <a:t> </a:t>
            </a:r>
            <a:r>
              <a:rPr lang="en-US" dirty="0" err="1"/>
              <a:t>debuggeren</a:t>
            </a:r>
            <a:r>
              <a:rPr lang="en-US" dirty="0"/>
              <a:t> (F5 og F10) og breakpoints, </a:t>
            </a:r>
            <a:r>
              <a:rPr lang="en-US" dirty="0" err="1"/>
              <a:t>til</a:t>
            </a:r>
            <a:r>
              <a:rPr lang="en-US" dirty="0"/>
              <a:t> at se flow </a:t>
            </a:r>
            <a:r>
              <a:rPr lang="en-US" dirty="0" err="1"/>
              <a:t>af</a:t>
            </a:r>
            <a:r>
              <a:rPr lang="en-US" dirty="0"/>
              <a:t> </a:t>
            </a:r>
            <a:r>
              <a:rPr lang="en-US" dirty="0" err="1"/>
              <a:t>programmet</a:t>
            </a:r>
            <a:endParaRPr lang="en-US" dirty="0"/>
          </a:p>
          <a:p>
            <a:pPr marL="0" indent="0">
              <a:buNone/>
            </a:pPr>
            <a:r>
              <a:rPr lang="en-US" b="1" dirty="0" err="1"/>
              <a:t>opg</a:t>
            </a:r>
            <a:r>
              <a:rPr lang="en-US" b="1" dirty="0"/>
              <a:t> b</a:t>
            </a:r>
            <a:r>
              <a:rPr lang="en-US" dirty="0"/>
              <a:t>: DEBUGGING </a:t>
            </a:r>
            <a:r>
              <a:rPr lang="en-US" dirty="0" err="1"/>
              <a:t>opgave</a:t>
            </a:r>
            <a:r>
              <a:rPr lang="en-US" dirty="0"/>
              <a:t>: </a:t>
            </a:r>
            <a:r>
              <a:rPr lang="en-US" dirty="0" err="1"/>
              <a:t>Hvor</a:t>
            </a:r>
            <a:r>
              <a:rPr lang="en-US" dirty="0"/>
              <a:t> mange </a:t>
            </a:r>
            <a:r>
              <a:rPr lang="en-US" dirty="0" err="1"/>
              <a:t>gange</a:t>
            </a:r>
            <a:r>
              <a:rPr lang="en-US" dirty="0"/>
              <a:t> </a:t>
            </a:r>
            <a:r>
              <a:rPr lang="en-US" dirty="0" err="1"/>
              <a:t>har</a:t>
            </a:r>
            <a:r>
              <a:rPr lang="en-US" dirty="0"/>
              <a:t> vi </a:t>
            </a:r>
            <a:r>
              <a:rPr lang="en-US" dirty="0" err="1"/>
              <a:t>været</a:t>
            </a:r>
            <a:r>
              <a:rPr lang="en-US" dirty="0"/>
              <a:t> </a:t>
            </a:r>
            <a:r>
              <a:rPr lang="en-US" dirty="0" err="1"/>
              <a:t>inde</a:t>
            </a:r>
            <a:r>
              <a:rPr lang="en-US" dirty="0"/>
              <a:t> i j-</a:t>
            </a:r>
            <a:r>
              <a:rPr lang="en-US" dirty="0" err="1"/>
              <a:t>loopet's</a:t>
            </a:r>
            <a:r>
              <a:rPr lang="en-US" dirty="0"/>
              <a:t> </a:t>
            </a:r>
            <a:r>
              <a:rPr lang="en-US" dirty="0" err="1"/>
              <a:t>codeblock</a:t>
            </a:r>
            <a:r>
              <a:rPr lang="en-US" dirty="0"/>
              <a:t>, </a:t>
            </a:r>
            <a:r>
              <a:rPr lang="en-US" dirty="0" err="1"/>
              <a:t>når</a:t>
            </a:r>
            <a:r>
              <a:rPr lang="en-US" dirty="0"/>
              <a:t> </a:t>
            </a:r>
            <a:r>
              <a:rPr lang="en-US" dirty="0" err="1"/>
              <a:t>bliver</a:t>
            </a:r>
            <a:r>
              <a:rPr lang="en-US" dirty="0"/>
              <a:t> i = 23?</a:t>
            </a:r>
          </a:p>
          <a:p>
            <a:pPr lvl="1">
              <a:buFont typeface="Arial" panose="020B0604020202020204" pitchFamily="34" charset="0"/>
              <a:buChar char="•"/>
            </a:pPr>
            <a:r>
              <a:rPr lang="en-US" dirty="0"/>
              <a:t>Hint: </a:t>
            </a:r>
            <a:r>
              <a:rPr lang="en-US" dirty="0" err="1"/>
              <a:t>brug</a:t>
            </a:r>
            <a:r>
              <a:rPr lang="en-US" dirty="0"/>
              <a:t> </a:t>
            </a:r>
            <a:r>
              <a:rPr lang="en-US" dirty="0" err="1"/>
              <a:t>en</a:t>
            </a:r>
            <a:r>
              <a:rPr lang="en-US" dirty="0"/>
              <a:t> int counter=0;, </a:t>
            </a:r>
            <a:r>
              <a:rPr lang="en-US" dirty="0" err="1"/>
              <a:t>som</a:t>
            </a:r>
            <a:r>
              <a:rPr lang="en-US" dirty="0"/>
              <a:t> </a:t>
            </a:r>
            <a:r>
              <a:rPr lang="en-US" dirty="0" err="1"/>
              <a:t>tæller</a:t>
            </a:r>
            <a:r>
              <a:rPr lang="en-US" dirty="0"/>
              <a:t> op (counter++;, </a:t>
            </a:r>
            <a:r>
              <a:rPr lang="en-US" dirty="0" err="1"/>
              <a:t>hver</a:t>
            </a:r>
            <a:r>
              <a:rPr lang="en-US" dirty="0"/>
              <a:t> gang man </a:t>
            </a:r>
            <a:r>
              <a:rPr lang="en-US" dirty="0" err="1"/>
              <a:t>kommer</a:t>
            </a:r>
            <a:r>
              <a:rPr lang="en-US" dirty="0"/>
              <a:t> </a:t>
            </a:r>
            <a:r>
              <a:rPr lang="en-US" dirty="0" err="1"/>
              <a:t>ind</a:t>
            </a:r>
            <a:r>
              <a:rPr lang="en-US" dirty="0"/>
              <a:t> i j-loop </a:t>
            </a:r>
            <a:r>
              <a:rPr lang="en-US" dirty="0" err="1"/>
              <a:t>codeblock</a:t>
            </a:r>
            <a:endParaRPr lang="en-US" dirty="0"/>
          </a:p>
        </p:txBody>
      </p:sp>
      <p:pic>
        <p:nvPicPr>
          <p:cNvPr id="7" name="Billede 6">
            <a:extLst>
              <a:ext uri="{FF2B5EF4-FFF2-40B4-BE49-F238E27FC236}">
                <a16:creationId xmlns:a16="http://schemas.microsoft.com/office/drawing/2014/main" id="{3C57E097-A649-47D6-9441-E2A1BD230DCF}"/>
              </a:ext>
            </a:extLst>
          </p:cNvPr>
          <p:cNvPicPr>
            <a:picLocks noChangeAspect="1"/>
          </p:cNvPicPr>
          <p:nvPr/>
        </p:nvPicPr>
        <p:blipFill>
          <a:blip r:embed="rId2"/>
          <a:stretch>
            <a:fillRect/>
          </a:stretch>
        </p:blipFill>
        <p:spPr>
          <a:xfrm>
            <a:off x="6911339" y="111515"/>
            <a:ext cx="3496683" cy="2610699"/>
          </a:xfrm>
          <a:prstGeom prst="rect">
            <a:avLst/>
          </a:prstGeom>
        </p:spPr>
      </p:pic>
      <p:pic>
        <p:nvPicPr>
          <p:cNvPr id="9" name="Billede 8">
            <a:extLst>
              <a:ext uri="{FF2B5EF4-FFF2-40B4-BE49-F238E27FC236}">
                <a16:creationId xmlns:a16="http://schemas.microsoft.com/office/drawing/2014/main" id="{E71EEDA8-3EEB-4172-990B-BE0723F65438}"/>
              </a:ext>
            </a:extLst>
          </p:cNvPr>
          <p:cNvPicPr>
            <a:picLocks noChangeAspect="1"/>
          </p:cNvPicPr>
          <p:nvPr/>
        </p:nvPicPr>
        <p:blipFill>
          <a:blip r:embed="rId3"/>
          <a:stretch>
            <a:fillRect/>
          </a:stretch>
        </p:blipFill>
        <p:spPr>
          <a:xfrm>
            <a:off x="10501659" y="111515"/>
            <a:ext cx="1504950" cy="6486525"/>
          </a:xfrm>
          <a:prstGeom prst="rect">
            <a:avLst/>
          </a:prstGeom>
        </p:spPr>
      </p:pic>
    </p:spTree>
    <p:extLst>
      <p:ext uri="{BB962C8B-B14F-4D97-AF65-F5344CB8AC3E}">
        <p14:creationId xmlns:p14="http://schemas.microsoft.com/office/powerpoint/2010/main" val="14866226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E94B308-F30A-F172-1C0C-331A0F63FB57}"/>
              </a:ext>
            </a:extLst>
          </p:cNvPr>
          <p:cNvSpPr>
            <a:spLocks noGrp="1"/>
          </p:cNvSpPr>
          <p:nvPr>
            <p:ph type="sldNum" sz="quarter" idx="4"/>
          </p:nvPr>
        </p:nvSpPr>
        <p:spPr/>
        <p:txBody>
          <a:bodyPr/>
          <a:lstStyle/>
          <a:p>
            <a:fld id="{D8D877B3-D348-4611-9BDB-C5374591D951}" type="slidenum">
              <a:rPr lang="en-US" smtClean="0"/>
              <a:pPr/>
              <a:t>25</a:t>
            </a:fld>
            <a:endParaRPr lang="en-US" dirty="0"/>
          </a:p>
        </p:txBody>
      </p:sp>
      <p:sp>
        <p:nvSpPr>
          <p:cNvPr id="4" name="Title 3">
            <a:extLst>
              <a:ext uri="{FF2B5EF4-FFF2-40B4-BE49-F238E27FC236}">
                <a16:creationId xmlns:a16="http://schemas.microsoft.com/office/drawing/2014/main" id="{FCCA6B3C-6BE5-D44E-4A2F-FBC2130AE6BF}"/>
              </a:ext>
            </a:extLst>
          </p:cNvPr>
          <p:cNvSpPr>
            <a:spLocks noGrp="1"/>
          </p:cNvSpPr>
          <p:nvPr>
            <p:ph type="title"/>
          </p:nvPr>
        </p:nvSpPr>
        <p:spPr>
          <a:xfrm>
            <a:off x="587374" y="370290"/>
            <a:ext cx="5508626" cy="1474385"/>
          </a:xfrm>
        </p:spPr>
        <p:txBody>
          <a:bodyPr/>
          <a:lstStyle/>
          <a:p>
            <a:r>
              <a:rPr lang="da-DK" dirty="0"/>
              <a:t>Opgave: loops3</a:t>
            </a:r>
            <a:br>
              <a:rPr lang="da-DK" dirty="0"/>
            </a:br>
            <a:r>
              <a:rPr lang="da-DK" sz="2800" dirty="0"/>
              <a:t>User input loop</a:t>
            </a:r>
            <a:endParaRPr lang="en-DK" dirty="0"/>
          </a:p>
        </p:txBody>
      </p:sp>
      <p:sp>
        <p:nvSpPr>
          <p:cNvPr id="5" name="Text Placeholder 4">
            <a:extLst>
              <a:ext uri="{FF2B5EF4-FFF2-40B4-BE49-F238E27FC236}">
                <a16:creationId xmlns:a16="http://schemas.microsoft.com/office/drawing/2014/main" id="{7FE439F8-9BFF-C285-7662-1CBB92DF4C3A}"/>
              </a:ext>
            </a:extLst>
          </p:cNvPr>
          <p:cNvSpPr>
            <a:spLocks noGrp="1"/>
          </p:cNvSpPr>
          <p:nvPr>
            <p:ph type="body" sz="quarter" idx="12"/>
          </p:nvPr>
        </p:nvSpPr>
        <p:spPr>
          <a:xfrm>
            <a:off x="587375" y="2065337"/>
            <a:ext cx="5557931" cy="3704284"/>
          </a:xfrm>
        </p:spPr>
        <p:txBody>
          <a:bodyPr>
            <a:normAutofit/>
          </a:bodyPr>
          <a:lstStyle/>
          <a:p>
            <a:pPr marL="0" indent="0">
              <a:buNone/>
            </a:pPr>
            <a:r>
              <a:rPr lang="en-US" b="1" dirty="0" err="1"/>
              <a:t>Opg</a:t>
            </a:r>
            <a:r>
              <a:rPr lang="en-US" b="1" dirty="0"/>
              <a:t> a</a:t>
            </a:r>
            <a:r>
              <a:rPr lang="en-US" dirty="0"/>
              <a:t>: </a:t>
            </a:r>
            <a:r>
              <a:rPr lang="en-US" dirty="0" err="1"/>
              <a:t>lav</a:t>
            </a:r>
            <a:r>
              <a:rPr lang="en-US" dirty="0"/>
              <a:t> et program </a:t>
            </a:r>
            <a:r>
              <a:rPr lang="en-US" dirty="0" err="1"/>
              <a:t>som</a:t>
            </a:r>
            <a:r>
              <a:rPr lang="en-US" dirty="0"/>
              <a:t> </a:t>
            </a:r>
            <a:r>
              <a:rPr lang="en-US" dirty="0" err="1"/>
              <a:t>skriver</a:t>
            </a:r>
            <a:endParaRPr lang="en-US" dirty="0"/>
          </a:p>
          <a:p>
            <a:pPr lvl="1">
              <a:buFont typeface="Arial" panose="020B0604020202020204" pitchFamily="34" charset="0"/>
              <a:buChar char="•"/>
            </a:pPr>
            <a:r>
              <a:rPr lang="en-US" dirty="0"/>
              <a:t>"</a:t>
            </a:r>
            <a:r>
              <a:rPr lang="en-US" dirty="0" err="1"/>
              <a:t>hej</a:t>
            </a:r>
            <a:r>
              <a:rPr lang="en-US" dirty="0"/>
              <a:t> med dig" </a:t>
            </a:r>
            <a:r>
              <a:rPr lang="en-US" dirty="0" err="1"/>
              <a:t>når</a:t>
            </a:r>
            <a:r>
              <a:rPr lang="en-US" dirty="0"/>
              <a:t> du </a:t>
            </a:r>
            <a:r>
              <a:rPr lang="en-US" dirty="0" err="1"/>
              <a:t>trykker</a:t>
            </a:r>
            <a:r>
              <a:rPr lang="en-US" dirty="0"/>
              <a:t> </a:t>
            </a:r>
            <a:r>
              <a:rPr lang="en-US" dirty="0" err="1"/>
              <a:t>på</a:t>
            </a:r>
            <a:r>
              <a:rPr lang="en-US" dirty="0"/>
              <a:t> 'y'</a:t>
            </a:r>
          </a:p>
          <a:p>
            <a:pPr lvl="1">
              <a:buFont typeface="Arial" panose="020B0604020202020204" pitchFamily="34" charset="0"/>
              <a:buChar char="•"/>
            </a:pPr>
            <a:r>
              <a:rPr lang="en-US" dirty="0"/>
              <a:t>"</a:t>
            </a:r>
            <a:r>
              <a:rPr lang="en-US" dirty="0" err="1"/>
              <a:t>Farvel</a:t>
            </a:r>
            <a:r>
              <a:rPr lang="en-US" dirty="0"/>
              <a:t> med dig", og </a:t>
            </a:r>
            <a:r>
              <a:rPr lang="en-US" dirty="0" err="1"/>
              <a:t>lukker</a:t>
            </a:r>
            <a:r>
              <a:rPr lang="en-US" dirty="0"/>
              <a:t> </a:t>
            </a:r>
            <a:r>
              <a:rPr lang="en-US" dirty="0" err="1"/>
              <a:t>programmet</a:t>
            </a:r>
            <a:r>
              <a:rPr lang="en-US" dirty="0"/>
              <a:t> </a:t>
            </a:r>
            <a:r>
              <a:rPr lang="en-US" dirty="0" err="1"/>
              <a:t>når</a:t>
            </a:r>
            <a:r>
              <a:rPr lang="en-US" dirty="0"/>
              <a:t> du </a:t>
            </a:r>
            <a:r>
              <a:rPr lang="en-US" dirty="0" err="1"/>
              <a:t>trykker</a:t>
            </a:r>
            <a:r>
              <a:rPr lang="en-US" dirty="0"/>
              <a:t> 'q'</a:t>
            </a:r>
          </a:p>
          <a:p>
            <a:pPr lvl="1">
              <a:buFont typeface="Arial" panose="020B0604020202020204" pitchFamily="34" charset="0"/>
              <a:buChar char="•"/>
            </a:pPr>
            <a:r>
              <a:rPr lang="en-US" dirty="0"/>
              <a:t>"</a:t>
            </a:r>
            <a:r>
              <a:rPr lang="en-US" dirty="0" err="1"/>
              <a:t>Hvad</a:t>
            </a:r>
            <a:r>
              <a:rPr lang="en-US" dirty="0"/>
              <a:t> </a:t>
            </a:r>
            <a:r>
              <a:rPr lang="en-US" dirty="0" err="1"/>
              <a:t>vil</a:t>
            </a:r>
            <a:r>
              <a:rPr lang="en-US" dirty="0"/>
              <a:t> du </a:t>
            </a:r>
            <a:r>
              <a:rPr lang="en-US" dirty="0" err="1"/>
              <a:t>egentlig</a:t>
            </a:r>
            <a:r>
              <a:rPr lang="en-US" dirty="0"/>
              <a:t>?", </a:t>
            </a:r>
            <a:r>
              <a:rPr lang="en-US" dirty="0" err="1"/>
              <a:t>når</a:t>
            </a:r>
            <a:r>
              <a:rPr lang="en-US" dirty="0"/>
              <a:t> du </a:t>
            </a:r>
            <a:r>
              <a:rPr lang="en-US" dirty="0" err="1"/>
              <a:t>trykker</a:t>
            </a:r>
            <a:r>
              <a:rPr lang="en-US" dirty="0"/>
              <a:t> </a:t>
            </a:r>
            <a:r>
              <a:rPr lang="en-US" dirty="0" err="1"/>
              <a:t>på</a:t>
            </a:r>
            <a:r>
              <a:rPr lang="en-US" dirty="0"/>
              <a:t> alt </a:t>
            </a:r>
            <a:r>
              <a:rPr lang="en-US" dirty="0" err="1"/>
              <a:t>andet</a:t>
            </a:r>
            <a:r>
              <a:rPr lang="en-US" dirty="0"/>
              <a:t> </a:t>
            </a:r>
            <a:r>
              <a:rPr lang="en-US" dirty="0" err="1"/>
              <a:t>andet</a:t>
            </a:r>
            <a:endParaRPr lang="en-US" dirty="0"/>
          </a:p>
          <a:p>
            <a:endParaRPr lang="en-US" dirty="0"/>
          </a:p>
          <a:p>
            <a:endParaRPr lang="en-DK" dirty="0"/>
          </a:p>
        </p:txBody>
      </p:sp>
      <p:sp>
        <p:nvSpPr>
          <p:cNvPr id="6" name="TextBox 5">
            <a:extLst>
              <a:ext uri="{FF2B5EF4-FFF2-40B4-BE49-F238E27FC236}">
                <a16:creationId xmlns:a16="http://schemas.microsoft.com/office/drawing/2014/main" id="{C11592BD-AAD1-BC06-8E44-A1BE722CD3D2}"/>
              </a:ext>
            </a:extLst>
          </p:cNvPr>
          <p:cNvSpPr txBox="1"/>
          <p:nvPr/>
        </p:nvSpPr>
        <p:spPr>
          <a:xfrm>
            <a:off x="6145306" y="1552966"/>
            <a:ext cx="5966012" cy="5016758"/>
          </a:xfrm>
          <a:prstGeom prst="rect">
            <a:avLst/>
          </a:prstGeom>
          <a:noFill/>
        </p:spPr>
        <p:txBody>
          <a:bodyPr wrap="square">
            <a:spAutoFit/>
          </a:bodyPr>
          <a:lstStyle/>
          <a:p>
            <a:pPr marL="0" indent="0">
              <a:buNone/>
            </a:pPr>
            <a:r>
              <a:rPr lang="en-US" sz="2000" b="1" dirty="0" err="1"/>
              <a:t>Fremgangsmåde</a:t>
            </a:r>
            <a:r>
              <a:rPr lang="en-US" sz="1200" dirty="0"/>
              <a:t>:</a:t>
            </a:r>
          </a:p>
          <a:p>
            <a:pPr marL="342900" indent="-342900">
              <a:buFont typeface="+mj-lt"/>
              <a:buAutoNum type="arabicPeriod"/>
            </a:pPr>
            <a:r>
              <a:rPr lang="en-US" sz="1200" dirty="0" err="1"/>
              <a:t>Lav</a:t>
            </a:r>
            <a:r>
              <a:rPr lang="en-US" sz="1200" dirty="0"/>
              <a:t> et program </a:t>
            </a:r>
            <a:r>
              <a:rPr lang="en-US" sz="1200" dirty="0" err="1"/>
              <a:t>som</a:t>
            </a:r>
            <a:r>
              <a:rPr lang="en-US" sz="1200" dirty="0"/>
              <a:t> </a:t>
            </a:r>
            <a:r>
              <a:rPr lang="en-US" sz="1200" dirty="0" err="1"/>
              <a:t>hedder</a:t>
            </a:r>
            <a:r>
              <a:rPr lang="en-US" sz="1200" dirty="0"/>
              <a:t> </a:t>
            </a:r>
            <a:r>
              <a:rPr lang="en-US" sz="1200" dirty="0" err="1">
                <a:highlight>
                  <a:srgbClr val="FFFF00"/>
                </a:highlight>
              </a:rPr>
              <a:t>communicate.c</a:t>
            </a:r>
            <a:endParaRPr lang="en-US" sz="1200" dirty="0"/>
          </a:p>
          <a:p>
            <a:pPr marL="342900" indent="-342900">
              <a:buFont typeface="+mj-lt"/>
              <a:buAutoNum type="arabicPeriod"/>
            </a:pPr>
            <a:r>
              <a:rPr lang="en-US" sz="1200" dirty="0"/>
              <a:t>definer </a:t>
            </a:r>
            <a:r>
              <a:rPr lang="en-US" sz="1200" dirty="0">
                <a:highlight>
                  <a:srgbClr val="FFFF00"/>
                </a:highlight>
              </a:rPr>
              <a:t>char c = 'c';</a:t>
            </a:r>
          </a:p>
          <a:p>
            <a:pPr marL="342900" indent="-342900">
              <a:buFont typeface="+mj-lt"/>
              <a:buAutoNum type="arabicPeriod"/>
            </a:pPr>
            <a:r>
              <a:rPr lang="en-US" sz="1200" dirty="0" err="1"/>
              <a:t>Få</a:t>
            </a:r>
            <a:r>
              <a:rPr lang="en-US" sz="1200" dirty="0"/>
              <a:t> </a:t>
            </a:r>
            <a:r>
              <a:rPr lang="en-US" sz="1200" dirty="0" err="1"/>
              <a:t>programmet</a:t>
            </a:r>
            <a:r>
              <a:rPr lang="en-US" sz="1200" dirty="0"/>
              <a:t> </a:t>
            </a:r>
            <a:r>
              <a:rPr lang="en-US" sz="1200" dirty="0" err="1"/>
              <a:t>til</a:t>
            </a:r>
            <a:r>
              <a:rPr lang="en-US" sz="1200" dirty="0"/>
              <a:t> at </a:t>
            </a:r>
            <a:r>
              <a:rPr lang="en-US" sz="1200" dirty="0" err="1"/>
              <a:t>skrive</a:t>
            </a:r>
            <a:r>
              <a:rPr lang="en-US" sz="1200" dirty="0"/>
              <a:t> "waiting for input: "</a:t>
            </a:r>
          </a:p>
          <a:p>
            <a:pPr marL="800065" lvl="1" indent="-342900">
              <a:buFont typeface="Arial" panose="020B0604020202020204" pitchFamily="34" charset="0"/>
              <a:buChar char="•"/>
            </a:pPr>
            <a:r>
              <a:rPr lang="en-US" sz="1200" dirty="0" err="1"/>
              <a:t>Læs</a:t>
            </a:r>
            <a:r>
              <a:rPr lang="en-US" sz="1200" dirty="0"/>
              <a:t> documentation for </a:t>
            </a:r>
            <a:r>
              <a:rPr lang="en-US" sz="1200" dirty="0" err="1"/>
              <a:t>printf</a:t>
            </a:r>
            <a:endParaRPr lang="en-US" sz="1200" dirty="0"/>
          </a:p>
          <a:p>
            <a:pPr marL="342900" indent="-342900">
              <a:buFont typeface="+mj-lt"/>
              <a:buAutoNum type="arabicPeriod"/>
            </a:pPr>
            <a:r>
              <a:rPr lang="en-US" sz="1200" dirty="0" err="1"/>
              <a:t>Få</a:t>
            </a:r>
            <a:r>
              <a:rPr lang="en-US" sz="1200" dirty="0"/>
              <a:t> </a:t>
            </a:r>
            <a:r>
              <a:rPr lang="en-US" sz="1200" dirty="0" err="1"/>
              <a:t>programmet</a:t>
            </a:r>
            <a:r>
              <a:rPr lang="en-US" sz="1200" dirty="0"/>
              <a:t> </a:t>
            </a:r>
            <a:r>
              <a:rPr lang="en-US" sz="1200" dirty="0" err="1"/>
              <a:t>til</a:t>
            </a:r>
            <a:r>
              <a:rPr lang="en-US" sz="1200" dirty="0"/>
              <a:t> at </a:t>
            </a:r>
            <a:r>
              <a:rPr lang="en-US" sz="1200" dirty="0" err="1"/>
              <a:t>modtage</a:t>
            </a:r>
            <a:r>
              <a:rPr lang="en-US" sz="1200" dirty="0"/>
              <a:t> 1 char </a:t>
            </a:r>
            <a:r>
              <a:rPr lang="en-US" sz="1200" dirty="0" err="1"/>
              <a:t>som</a:t>
            </a:r>
            <a:r>
              <a:rPr lang="en-US" sz="1200" dirty="0"/>
              <a:t> input</a:t>
            </a:r>
          </a:p>
          <a:p>
            <a:pPr marL="800065" lvl="1" indent="-342900">
              <a:buFont typeface="Arial" panose="020B0604020202020204" pitchFamily="34" charset="0"/>
              <a:buChar char="•"/>
            </a:pPr>
            <a:r>
              <a:rPr lang="en-US" sz="1200" dirty="0" err="1"/>
              <a:t>Læs</a:t>
            </a:r>
            <a:r>
              <a:rPr lang="en-US" sz="1200" dirty="0"/>
              <a:t> documentation for </a:t>
            </a:r>
            <a:r>
              <a:rPr lang="en-US" sz="1200" dirty="0" err="1"/>
              <a:t>scanf</a:t>
            </a:r>
            <a:endParaRPr lang="en-US" sz="1200" dirty="0"/>
          </a:p>
          <a:p>
            <a:pPr marL="800065" lvl="1" indent="-342900">
              <a:buFont typeface="Arial" panose="020B0604020202020204" pitchFamily="34" charset="0"/>
              <a:buChar char="•"/>
            </a:pPr>
            <a:r>
              <a:rPr lang="en-US" sz="1200" dirty="0" err="1"/>
              <a:t>benyt</a:t>
            </a:r>
            <a:r>
              <a:rPr lang="en-US" sz="1200" dirty="0"/>
              <a:t> </a:t>
            </a:r>
            <a:r>
              <a:rPr lang="en-US" sz="1200" dirty="0" err="1"/>
              <a:t>følgende</a:t>
            </a:r>
            <a:r>
              <a:rPr lang="en-US" sz="1200" dirty="0"/>
              <a:t> </a:t>
            </a:r>
            <a:r>
              <a:rPr lang="en-US" sz="1200" dirty="0" err="1"/>
              <a:t>kode</a:t>
            </a:r>
            <a:r>
              <a:rPr lang="en-US" sz="1200" dirty="0"/>
              <a:t> </a:t>
            </a:r>
            <a:r>
              <a:rPr lang="en-US" sz="1200" dirty="0" err="1">
                <a:highlight>
                  <a:srgbClr val="FFFF00"/>
                </a:highlight>
              </a:rPr>
              <a:t>scanf</a:t>
            </a:r>
            <a:r>
              <a:rPr lang="en-US" sz="1200" dirty="0">
                <a:highlight>
                  <a:srgbClr val="FFFF00"/>
                </a:highlight>
              </a:rPr>
              <a:t>(“ %c”, &amp;c);</a:t>
            </a:r>
          </a:p>
          <a:p>
            <a:pPr marL="342900" indent="-342900">
              <a:buFont typeface="+mj-lt"/>
              <a:buAutoNum type="arabicPeriod"/>
            </a:pPr>
            <a:r>
              <a:rPr lang="en-US" sz="1200" dirty="0" err="1"/>
              <a:t>Lav</a:t>
            </a:r>
            <a:r>
              <a:rPr lang="en-US" sz="1200" dirty="0"/>
              <a:t> et switch statement, </a:t>
            </a:r>
            <a:r>
              <a:rPr lang="en-US" sz="1200" dirty="0" err="1"/>
              <a:t>som</a:t>
            </a:r>
            <a:r>
              <a:rPr lang="en-US" sz="1200" dirty="0"/>
              <a:t> </a:t>
            </a:r>
            <a:r>
              <a:rPr lang="en-US" sz="1200" dirty="0" err="1"/>
              <a:t>skriver</a:t>
            </a:r>
            <a:r>
              <a:rPr lang="en-US" sz="1200" dirty="0"/>
              <a:t> </a:t>
            </a:r>
          </a:p>
          <a:p>
            <a:pPr marL="800065" lvl="1" indent="-342900">
              <a:buFont typeface="Arial" panose="020B0604020202020204" pitchFamily="34" charset="0"/>
              <a:buChar char="•"/>
            </a:pPr>
            <a:r>
              <a:rPr lang="en-US" sz="1200" dirty="0"/>
              <a:t>"</a:t>
            </a:r>
            <a:r>
              <a:rPr lang="en-US" sz="1200" dirty="0" err="1"/>
              <a:t>hej</a:t>
            </a:r>
            <a:r>
              <a:rPr lang="en-US" sz="1200" dirty="0"/>
              <a:t> med dig" </a:t>
            </a:r>
            <a:r>
              <a:rPr lang="en-US" sz="1200" dirty="0" err="1"/>
              <a:t>hvis</a:t>
            </a:r>
            <a:r>
              <a:rPr lang="en-US" sz="1200" dirty="0"/>
              <a:t> </a:t>
            </a:r>
            <a:r>
              <a:rPr lang="en-US" sz="1200" b="1" dirty="0"/>
              <a:t>c</a:t>
            </a:r>
            <a:r>
              <a:rPr lang="en-US" sz="1200" dirty="0"/>
              <a:t> </a:t>
            </a:r>
            <a:r>
              <a:rPr lang="en-US" sz="1200" dirty="0" err="1"/>
              <a:t>har</a:t>
            </a:r>
            <a:r>
              <a:rPr lang="en-US" sz="1200" dirty="0"/>
              <a:t> </a:t>
            </a:r>
            <a:r>
              <a:rPr lang="en-US" sz="1200" dirty="0" err="1"/>
              <a:t>værdien</a:t>
            </a:r>
            <a:r>
              <a:rPr lang="en-US" sz="1200" dirty="0"/>
              <a:t> </a:t>
            </a:r>
            <a:r>
              <a:rPr lang="en-US" sz="1200" dirty="0">
                <a:highlight>
                  <a:srgbClr val="FFFF00"/>
                </a:highlight>
              </a:rPr>
              <a:t>'y'</a:t>
            </a:r>
            <a:r>
              <a:rPr lang="en-US" sz="1200" dirty="0"/>
              <a:t>/</a:t>
            </a:r>
            <a:r>
              <a:rPr lang="en-US" sz="1200" dirty="0">
                <a:highlight>
                  <a:srgbClr val="FFFF00"/>
                </a:highlight>
              </a:rPr>
              <a:t>'Y'</a:t>
            </a:r>
            <a:r>
              <a:rPr lang="en-US" sz="1200" dirty="0"/>
              <a:t>, </a:t>
            </a:r>
          </a:p>
          <a:p>
            <a:pPr marL="800065" lvl="1" indent="-342900">
              <a:buFont typeface="Arial" panose="020B0604020202020204" pitchFamily="34" charset="0"/>
              <a:buChar char="•"/>
            </a:pPr>
            <a:r>
              <a:rPr lang="en-US" sz="1200" dirty="0"/>
              <a:t>"</a:t>
            </a:r>
            <a:r>
              <a:rPr lang="en-US" sz="1200" dirty="0" err="1"/>
              <a:t>Farvel</a:t>
            </a:r>
            <a:r>
              <a:rPr lang="en-US" sz="1200" dirty="0"/>
              <a:t> med dig" </a:t>
            </a:r>
            <a:r>
              <a:rPr lang="en-US" sz="1200" dirty="0" err="1"/>
              <a:t>hvis</a:t>
            </a:r>
            <a:r>
              <a:rPr lang="en-US" sz="1200" dirty="0"/>
              <a:t> </a:t>
            </a:r>
            <a:r>
              <a:rPr lang="en-US" sz="1200" dirty="0">
                <a:highlight>
                  <a:srgbClr val="FFFF00"/>
                </a:highlight>
              </a:rPr>
              <a:t>'q'</a:t>
            </a:r>
            <a:r>
              <a:rPr lang="en-US" sz="1200" dirty="0"/>
              <a:t>/</a:t>
            </a:r>
            <a:r>
              <a:rPr lang="en-US" sz="1200" dirty="0">
                <a:highlight>
                  <a:srgbClr val="FFFF00"/>
                </a:highlight>
              </a:rPr>
              <a:t>'Q'</a:t>
            </a:r>
            <a:r>
              <a:rPr lang="en-US" sz="1200" dirty="0"/>
              <a:t>, </a:t>
            </a:r>
          </a:p>
          <a:p>
            <a:pPr marL="800065" lvl="1" indent="-342900">
              <a:buFont typeface="Arial" panose="020B0604020202020204" pitchFamily="34" charset="0"/>
              <a:buChar char="•"/>
            </a:pPr>
            <a:r>
              <a:rPr lang="en-US" sz="1200" dirty="0"/>
              <a:t>"</a:t>
            </a:r>
            <a:r>
              <a:rPr lang="en-US" sz="1200" dirty="0" err="1"/>
              <a:t>Hvad</a:t>
            </a:r>
            <a:r>
              <a:rPr lang="en-US" sz="1200" dirty="0"/>
              <a:t> </a:t>
            </a:r>
            <a:r>
              <a:rPr lang="en-US" sz="1200" dirty="0" err="1"/>
              <a:t>vil</a:t>
            </a:r>
            <a:r>
              <a:rPr lang="en-US" sz="1200" dirty="0"/>
              <a:t> du </a:t>
            </a:r>
            <a:r>
              <a:rPr lang="en-US" sz="1200" dirty="0" err="1"/>
              <a:t>egentlig</a:t>
            </a:r>
            <a:r>
              <a:rPr lang="en-US" sz="1200" dirty="0"/>
              <a:t>?" </a:t>
            </a:r>
            <a:r>
              <a:rPr lang="en-US" sz="1200" dirty="0" err="1"/>
              <a:t>ellers</a:t>
            </a:r>
            <a:endParaRPr lang="en-US" sz="1200" dirty="0"/>
          </a:p>
          <a:p>
            <a:pPr lvl="2"/>
            <a:r>
              <a:rPr lang="en-US" sz="1200" dirty="0"/>
              <a:t>Hint: </a:t>
            </a:r>
            <a:r>
              <a:rPr lang="en-US" sz="1200" dirty="0">
                <a:hlinkClick r:id="rId2"/>
              </a:rPr>
              <a:t>https://www.gnu.org/software/gnu-c-manual/gnu-c-manual.pdf</a:t>
            </a:r>
            <a:r>
              <a:rPr lang="en-US" sz="1200" dirty="0"/>
              <a:t> </a:t>
            </a:r>
          </a:p>
          <a:p>
            <a:pPr lvl="2"/>
            <a:r>
              <a:rPr lang="en-US" sz="1200" dirty="0" err="1"/>
              <a:t>læs</a:t>
            </a:r>
            <a:r>
              <a:rPr lang="en-US" sz="1200" dirty="0"/>
              <a:t> </a:t>
            </a:r>
            <a:r>
              <a:rPr lang="en-US" sz="1200" dirty="0" err="1"/>
              <a:t>omkring</a:t>
            </a:r>
            <a:r>
              <a:rPr lang="en-US" sz="1200" dirty="0"/>
              <a:t> switch, </a:t>
            </a:r>
          </a:p>
          <a:p>
            <a:pPr lvl="1"/>
            <a:r>
              <a:rPr lang="en-US" sz="1200" dirty="0"/>
              <a:t>	Hint: </a:t>
            </a:r>
            <a:r>
              <a:rPr lang="en-US" sz="1200" dirty="0">
                <a:hlinkClick r:id="rId3"/>
              </a:rPr>
              <a:t>https://manual.cs50.io/</a:t>
            </a:r>
            <a:r>
              <a:rPr lang="en-US" sz="1200" dirty="0"/>
              <a:t> </a:t>
            </a:r>
          </a:p>
          <a:p>
            <a:pPr marL="1200080" lvl="2" indent="-285750">
              <a:buFont typeface="Arial" panose="020B0604020202020204" pitchFamily="34" charset="0"/>
              <a:buChar char="•"/>
            </a:pPr>
            <a:r>
              <a:rPr lang="en-US" sz="1200" dirty="0" err="1"/>
              <a:t>læs</a:t>
            </a:r>
            <a:r>
              <a:rPr lang="en-US" sz="1200" dirty="0"/>
              <a:t> </a:t>
            </a:r>
            <a:r>
              <a:rPr lang="en-US" sz="1200" dirty="0" err="1"/>
              <a:t>omkring</a:t>
            </a:r>
            <a:r>
              <a:rPr lang="en-US" sz="1200" dirty="0"/>
              <a:t> </a:t>
            </a:r>
            <a:r>
              <a:rPr lang="en-US" sz="1200" dirty="0" err="1"/>
              <a:t>scanf</a:t>
            </a:r>
            <a:r>
              <a:rPr lang="en-US" sz="1200" dirty="0"/>
              <a:t>, </a:t>
            </a:r>
            <a:r>
              <a:rPr lang="en-US" sz="1200" dirty="0" err="1"/>
              <a:t>printf</a:t>
            </a:r>
            <a:endParaRPr lang="en-US" sz="1200" dirty="0"/>
          </a:p>
          <a:p>
            <a:pPr marL="342900" indent="-342900">
              <a:buFont typeface="+mj-lt"/>
              <a:buAutoNum type="arabicPeriod"/>
            </a:pPr>
            <a:r>
              <a:rPr lang="en-US" sz="1200" dirty="0" err="1"/>
              <a:t>Lav</a:t>
            </a:r>
            <a:r>
              <a:rPr lang="en-US" sz="1200" dirty="0"/>
              <a:t> et while loop, </a:t>
            </a:r>
            <a:r>
              <a:rPr lang="en-US" sz="1200" dirty="0" err="1"/>
              <a:t>som</a:t>
            </a:r>
            <a:r>
              <a:rPr lang="en-US" sz="1200" dirty="0"/>
              <a:t> stopper </a:t>
            </a:r>
            <a:r>
              <a:rPr lang="en-US" sz="1200" dirty="0" err="1"/>
              <a:t>når</a:t>
            </a:r>
            <a:r>
              <a:rPr lang="en-US" sz="1200" dirty="0"/>
              <a:t> man </a:t>
            </a:r>
            <a:r>
              <a:rPr lang="en-US" sz="1200" dirty="0" err="1"/>
              <a:t>trykker</a:t>
            </a:r>
            <a:r>
              <a:rPr lang="en-US" sz="1200" dirty="0"/>
              <a:t> </a:t>
            </a:r>
            <a:r>
              <a:rPr lang="en-US" sz="1200" dirty="0">
                <a:highlight>
                  <a:srgbClr val="FFFF00"/>
                </a:highlight>
              </a:rPr>
              <a:t>'q'</a:t>
            </a:r>
            <a:r>
              <a:rPr lang="en-US" sz="1200" dirty="0"/>
              <a:t> </a:t>
            </a:r>
            <a:r>
              <a:rPr lang="en-US" sz="1200" dirty="0" err="1"/>
              <a:t>eller</a:t>
            </a:r>
            <a:r>
              <a:rPr lang="en-US" sz="1200" dirty="0"/>
              <a:t> </a:t>
            </a:r>
            <a:r>
              <a:rPr lang="en-US" sz="1200" dirty="0">
                <a:highlight>
                  <a:srgbClr val="FFFF00"/>
                </a:highlight>
              </a:rPr>
              <a:t>'Q'</a:t>
            </a:r>
          </a:p>
          <a:p>
            <a:pPr marL="800065" lvl="1" indent="-342900">
              <a:buFont typeface="+mj-lt"/>
              <a:buAutoNum type="arabicPeriod"/>
            </a:pPr>
            <a:r>
              <a:rPr lang="en-US" sz="1200" dirty="0"/>
              <a:t>Code-block </a:t>
            </a:r>
            <a:r>
              <a:rPr lang="en-US" sz="1200" dirty="0" err="1"/>
              <a:t>skal</a:t>
            </a:r>
            <a:r>
              <a:rPr lang="en-US" sz="1200" dirty="0"/>
              <a:t> </a:t>
            </a:r>
            <a:r>
              <a:rPr lang="en-US" sz="1200" dirty="0" err="1"/>
              <a:t>indeholde</a:t>
            </a:r>
            <a:r>
              <a:rPr lang="en-US" sz="1200" dirty="0"/>
              <a:t> </a:t>
            </a:r>
            <a:r>
              <a:rPr lang="en-US" sz="1200" dirty="0" err="1"/>
              <a:t>printf</a:t>
            </a:r>
            <a:r>
              <a:rPr lang="en-US" sz="1200" dirty="0"/>
              <a:t>, </a:t>
            </a:r>
            <a:r>
              <a:rPr lang="en-US" sz="1200" dirty="0" err="1"/>
              <a:t>scanf</a:t>
            </a:r>
            <a:r>
              <a:rPr lang="en-US" sz="1200" dirty="0"/>
              <a:t>, og hele switch statement</a:t>
            </a:r>
          </a:p>
          <a:p>
            <a:pPr lvl="2"/>
            <a:r>
              <a:rPr lang="en-US" sz="1200" dirty="0"/>
              <a:t>Hint: </a:t>
            </a:r>
            <a:r>
              <a:rPr lang="en-US" sz="1200" dirty="0">
                <a:hlinkClick r:id="rId2"/>
              </a:rPr>
              <a:t>https://www.gnu.org/software/gnu-c-manual/gnu-c-manual.pdf</a:t>
            </a:r>
            <a:r>
              <a:rPr lang="en-US" sz="1200" dirty="0"/>
              <a:t> </a:t>
            </a:r>
          </a:p>
          <a:p>
            <a:pPr marL="1200080" lvl="2" indent="-285750">
              <a:buFont typeface="Arial" panose="020B0604020202020204" pitchFamily="34" charset="0"/>
              <a:buChar char="•"/>
            </a:pPr>
            <a:r>
              <a:rPr lang="en-US" sz="1200" dirty="0" err="1"/>
              <a:t>læs</a:t>
            </a:r>
            <a:r>
              <a:rPr lang="en-US" sz="1200" dirty="0"/>
              <a:t> </a:t>
            </a:r>
            <a:r>
              <a:rPr lang="en-US" sz="1200" dirty="0" err="1"/>
              <a:t>omkring</a:t>
            </a:r>
            <a:r>
              <a:rPr lang="en-US" sz="1200" dirty="0"/>
              <a:t> while</a:t>
            </a:r>
          </a:p>
          <a:p>
            <a:pPr marL="342900" indent="-342900">
              <a:buFont typeface="+mj-lt"/>
              <a:buAutoNum type="arabicPeriod"/>
            </a:pPr>
            <a:r>
              <a:rPr lang="en-US" sz="1200" dirty="0"/>
              <a:t>Debug og Test </a:t>
            </a:r>
            <a:r>
              <a:rPr lang="en-US" sz="1200" dirty="0" err="1"/>
              <a:t>af</a:t>
            </a:r>
            <a:r>
              <a:rPr lang="en-US" sz="1200" dirty="0"/>
              <a:t> </a:t>
            </a:r>
            <a:r>
              <a:rPr lang="en-US" sz="1200" dirty="0" err="1"/>
              <a:t>programmet</a:t>
            </a:r>
            <a:endParaRPr lang="en-US" sz="1200" dirty="0"/>
          </a:p>
          <a:p>
            <a:pPr marL="342900" indent="-342900">
              <a:buFont typeface="+mj-lt"/>
              <a:buAutoNum type="arabicPeriod"/>
            </a:pPr>
            <a:endParaRPr lang="en-US" sz="1200" i="1" dirty="0"/>
          </a:p>
          <a:p>
            <a:pPr marL="342900" indent="-342900">
              <a:buFont typeface="+mj-lt"/>
              <a:buAutoNum type="arabicPeriod"/>
            </a:pPr>
            <a:endParaRPr lang="en-US" sz="1200" i="1" dirty="0"/>
          </a:p>
        </p:txBody>
      </p:sp>
    </p:spTree>
    <p:extLst>
      <p:ext uri="{BB962C8B-B14F-4D97-AF65-F5344CB8AC3E}">
        <p14:creationId xmlns:p14="http://schemas.microsoft.com/office/powerpoint/2010/main" val="3335122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Pladsholder til slidenummer 2">
            <a:extLst>
              <a:ext uri="{FF2B5EF4-FFF2-40B4-BE49-F238E27FC236}">
                <a16:creationId xmlns:a16="http://schemas.microsoft.com/office/drawing/2014/main" id="{6055B92D-3B9D-49FB-BFB3-488D030D07FD}"/>
              </a:ext>
            </a:extLst>
          </p:cNvPr>
          <p:cNvSpPr>
            <a:spLocks noGrp="1"/>
          </p:cNvSpPr>
          <p:nvPr>
            <p:ph type="sldNum" sz="quarter" idx="10"/>
          </p:nvPr>
        </p:nvSpPr>
        <p:spPr/>
        <p:txBody>
          <a:bodyPr/>
          <a:lstStyle/>
          <a:p>
            <a:fld id="{D8D877B3-D348-4611-9BDB-C5374591D951}" type="slidenum">
              <a:rPr lang="en-US" smtClean="0"/>
              <a:pPr/>
              <a:t>26</a:t>
            </a:fld>
            <a:endParaRPr lang="en-US" dirty="0"/>
          </a:p>
        </p:txBody>
      </p:sp>
      <p:sp>
        <p:nvSpPr>
          <p:cNvPr id="4" name="Titel 3">
            <a:extLst>
              <a:ext uri="{FF2B5EF4-FFF2-40B4-BE49-F238E27FC236}">
                <a16:creationId xmlns:a16="http://schemas.microsoft.com/office/drawing/2014/main" id="{D66C06F9-B4CC-4E10-9D6F-4E317BA7D927}"/>
              </a:ext>
            </a:extLst>
          </p:cNvPr>
          <p:cNvSpPr>
            <a:spLocks noGrp="1"/>
          </p:cNvSpPr>
          <p:nvPr>
            <p:ph type="title"/>
          </p:nvPr>
        </p:nvSpPr>
        <p:spPr>
          <a:xfrm>
            <a:off x="587374" y="359273"/>
            <a:ext cx="9493328" cy="1621619"/>
          </a:xfrm>
        </p:spPr>
        <p:txBody>
          <a:bodyPr/>
          <a:lstStyle/>
          <a:p>
            <a:r>
              <a:rPr lang="da-DK" dirty="0"/>
              <a:t>Hvor finder jeg små nemme ekstra opgaver i C (med løsningsforslag)?</a:t>
            </a:r>
            <a:endParaRPr lang="en-US" dirty="0"/>
          </a:p>
        </p:txBody>
      </p:sp>
      <p:sp>
        <p:nvSpPr>
          <p:cNvPr id="5" name="Pladsholder til tekst 4">
            <a:extLst>
              <a:ext uri="{FF2B5EF4-FFF2-40B4-BE49-F238E27FC236}">
                <a16:creationId xmlns:a16="http://schemas.microsoft.com/office/drawing/2014/main" id="{2B2C8FE9-0140-4D09-992B-EAF7F9E0D7F9}"/>
              </a:ext>
            </a:extLst>
          </p:cNvPr>
          <p:cNvSpPr>
            <a:spLocks noGrp="1"/>
          </p:cNvSpPr>
          <p:nvPr>
            <p:ph type="body" sz="quarter" idx="12"/>
          </p:nvPr>
        </p:nvSpPr>
        <p:spPr>
          <a:xfrm>
            <a:off x="587375" y="2143359"/>
            <a:ext cx="6694371" cy="3752115"/>
          </a:xfrm>
        </p:spPr>
        <p:txBody>
          <a:bodyPr/>
          <a:lstStyle/>
          <a:p>
            <a:r>
              <a:rPr lang="en-US" dirty="0">
                <a:hlinkClick r:id="rId2"/>
              </a:rPr>
              <a:t>https://www.w3resource.com/c-programming-exercises/</a:t>
            </a:r>
            <a:endParaRPr lang="en-US" dirty="0"/>
          </a:p>
        </p:txBody>
      </p:sp>
      <p:pic>
        <p:nvPicPr>
          <p:cNvPr id="7" name="Billede 6">
            <a:extLst>
              <a:ext uri="{FF2B5EF4-FFF2-40B4-BE49-F238E27FC236}">
                <a16:creationId xmlns:a16="http://schemas.microsoft.com/office/drawing/2014/main" id="{4A270CF1-9E40-461D-A0D5-B91F3955CA25}"/>
              </a:ext>
            </a:extLst>
          </p:cNvPr>
          <p:cNvPicPr>
            <a:picLocks noChangeAspect="1"/>
          </p:cNvPicPr>
          <p:nvPr/>
        </p:nvPicPr>
        <p:blipFill>
          <a:blip r:embed="rId3"/>
          <a:stretch>
            <a:fillRect/>
          </a:stretch>
        </p:blipFill>
        <p:spPr>
          <a:xfrm>
            <a:off x="587374" y="2836231"/>
            <a:ext cx="3051175" cy="3513079"/>
          </a:xfrm>
          <a:prstGeom prst="rect">
            <a:avLst/>
          </a:prstGeom>
        </p:spPr>
      </p:pic>
      <p:pic>
        <p:nvPicPr>
          <p:cNvPr id="11" name="Billede 10">
            <a:extLst>
              <a:ext uri="{FF2B5EF4-FFF2-40B4-BE49-F238E27FC236}">
                <a16:creationId xmlns:a16="http://schemas.microsoft.com/office/drawing/2014/main" id="{49B3468A-FB77-4F47-8E6C-BB90660E7FCA}"/>
              </a:ext>
            </a:extLst>
          </p:cNvPr>
          <p:cNvPicPr>
            <a:picLocks noChangeAspect="1"/>
          </p:cNvPicPr>
          <p:nvPr/>
        </p:nvPicPr>
        <p:blipFill>
          <a:blip r:embed="rId4"/>
          <a:stretch>
            <a:fillRect/>
          </a:stretch>
        </p:blipFill>
        <p:spPr>
          <a:xfrm>
            <a:off x="6874002" y="2836231"/>
            <a:ext cx="4076700" cy="2762250"/>
          </a:xfrm>
          <a:prstGeom prst="rect">
            <a:avLst/>
          </a:prstGeom>
        </p:spPr>
      </p:pic>
      <p:sp>
        <p:nvSpPr>
          <p:cNvPr id="13" name="Tekstfelt 12">
            <a:extLst>
              <a:ext uri="{FF2B5EF4-FFF2-40B4-BE49-F238E27FC236}">
                <a16:creationId xmlns:a16="http://schemas.microsoft.com/office/drawing/2014/main" id="{EC543DF3-9C71-422D-9795-E26CEB8E2DF0}"/>
              </a:ext>
            </a:extLst>
          </p:cNvPr>
          <p:cNvSpPr txBox="1"/>
          <p:nvPr/>
        </p:nvSpPr>
        <p:spPr>
          <a:xfrm>
            <a:off x="6750205" y="2119766"/>
            <a:ext cx="4668644" cy="369332"/>
          </a:xfrm>
          <a:prstGeom prst="rect">
            <a:avLst/>
          </a:prstGeom>
          <a:noFill/>
        </p:spPr>
        <p:txBody>
          <a:bodyPr wrap="square">
            <a:spAutoFit/>
          </a:bodyPr>
          <a:lstStyle/>
          <a:p>
            <a:r>
              <a:rPr lang="da-DK" dirty="0"/>
              <a:t>Eksempel på opgave 5 i ”for loops” gruppen</a:t>
            </a:r>
            <a:endParaRPr lang="en-US" dirty="0"/>
          </a:p>
        </p:txBody>
      </p:sp>
    </p:spTree>
    <p:extLst>
      <p:ext uri="{BB962C8B-B14F-4D97-AF65-F5344CB8AC3E}">
        <p14:creationId xmlns:p14="http://schemas.microsoft.com/office/powerpoint/2010/main" val="12107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DADA0AB9-BBFE-4960-996E-A74E29AF79D0}"/>
              </a:ext>
            </a:extLst>
          </p:cNvPr>
          <p:cNvSpPr>
            <a:spLocks noGrp="1"/>
          </p:cNvSpPr>
          <p:nvPr>
            <p:ph type="sldNum" sz="quarter" idx="4"/>
          </p:nvPr>
        </p:nvSpPr>
        <p:spPr/>
        <p:txBody>
          <a:bodyPr/>
          <a:lstStyle/>
          <a:p>
            <a:fld id="{D8D877B3-D348-4611-9BDB-C5374591D951}" type="slidenum">
              <a:rPr lang="en-US" smtClean="0"/>
              <a:pPr/>
              <a:t>27</a:t>
            </a:fld>
            <a:endParaRPr lang="en-US" dirty="0"/>
          </a:p>
        </p:txBody>
      </p:sp>
      <p:sp>
        <p:nvSpPr>
          <p:cNvPr id="3" name="Titel 2">
            <a:extLst>
              <a:ext uri="{FF2B5EF4-FFF2-40B4-BE49-F238E27FC236}">
                <a16:creationId xmlns:a16="http://schemas.microsoft.com/office/drawing/2014/main" id="{771FCC23-E55F-46D0-B197-1ABC41AA65F7}"/>
              </a:ext>
            </a:extLst>
          </p:cNvPr>
          <p:cNvSpPr>
            <a:spLocks noGrp="1"/>
          </p:cNvSpPr>
          <p:nvPr>
            <p:ph type="title"/>
          </p:nvPr>
        </p:nvSpPr>
        <p:spPr/>
        <p:txBody>
          <a:bodyPr/>
          <a:lstStyle/>
          <a:p>
            <a:r>
              <a:rPr lang="da-DK" dirty="0" err="1"/>
              <a:t>Next</a:t>
            </a:r>
            <a:r>
              <a:rPr lang="da-DK" dirty="0"/>
              <a:t> Up…</a:t>
            </a:r>
            <a:endParaRPr lang="en-US" dirty="0"/>
          </a:p>
        </p:txBody>
      </p:sp>
      <p:sp>
        <p:nvSpPr>
          <p:cNvPr id="4" name="Pladsholder til tekst 3">
            <a:extLst>
              <a:ext uri="{FF2B5EF4-FFF2-40B4-BE49-F238E27FC236}">
                <a16:creationId xmlns:a16="http://schemas.microsoft.com/office/drawing/2014/main" id="{39B52C7F-F552-4227-BE87-3FDE12C14A3A}"/>
              </a:ext>
            </a:extLst>
          </p:cNvPr>
          <p:cNvSpPr>
            <a:spLocks noGrp="1"/>
          </p:cNvSpPr>
          <p:nvPr>
            <p:ph type="body" sz="quarter" idx="12"/>
          </p:nvPr>
        </p:nvSpPr>
        <p:spPr/>
        <p:txBody>
          <a:bodyPr/>
          <a:lstStyle/>
          <a:p>
            <a:pPr marL="0" indent="0">
              <a:buNone/>
            </a:pPr>
            <a:r>
              <a:rPr lang="da-DK" dirty="0"/>
              <a:t>Emnet: 	</a:t>
            </a:r>
            <a:r>
              <a:rPr lang="da-DK" dirty="0" err="1"/>
              <a:t>Functions</a:t>
            </a:r>
            <a:endParaRPr lang="da-DK" dirty="0"/>
          </a:p>
          <a:p>
            <a:pPr marL="0" indent="0">
              <a:buNone/>
            </a:pPr>
            <a:r>
              <a:rPr lang="da-DK" dirty="0"/>
              <a:t>Litteratur:	Se </a:t>
            </a:r>
            <a:r>
              <a:rPr lang="da-DK" dirty="0" err="1"/>
              <a:t>moodle</a:t>
            </a:r>
            <a:r>
              <a:rPr lang="da-DK" dirty="0"/>
              <a:t>. </a:t>
            </a:r>
          </a:p>
        </p:txBody>
      </p:sp>
      <p:pic>
        <p:nvPicPr>
          <p:cNvPr id="6" name="Billede 5">
            <a:extLst>
              <a:ext uri="{FF2B5EF4-FFF2-40B4-BE49-F238E27FC236}">
                <a16:creationId xmlns:a16="http://schemas.microsoft.com/office/drawing/2014/main" id="{FD0F5B7E-E737-48DB-8425-5DF3270056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3162" y="1154229"/>
            <a:ext cx="6006725" cy="4226955"/>
          </a:xfrm>
          <a:prstGeom prst="rect">
            <a:avLst/>
          </a:prstGeom>
        </p:spPr>
      </p:pic>
    </p:spTree>
    <p:extLst>
      <p:ext uri="{BB962C8B-B14F-4D97-AF65-F5344CB8AC3E}">
        <p14:creationId xmlns:p14="http://schemas.microsoft.com/office/powerpoint/2010/main" val="19559389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7D334ACC-0895-486D-8A0A-40E679F0D3DF}"/>
              </a:ext>
            </a:extLst>
          </p:cNvPr>
          <p:cNvSpPr>
            <a:spLocks noGrp="1"/>
          </p:cNvSpPr>
          <p:nvPr>
            <p:ph type="title"/>
          </p:nvPr>
        </p:nvSpPr>
        <p:spPr>
          <a:xfrm>
            <a:off x="587374" y="370290"/>
            <a:ext cx="11017252" cy="1474385"/>
          </a:xfrm>
        </p:spPr>
        <p:txBody>
          <a:bodyPr/>
          <a:lstStyle/>
          <a:p>
            <a:r>
              <a:rPr lang="da-DK" sz="2800" dirty="0"/>
              <a:t>Gennemgang af opgaveløsning fra sidste kursusgang</a:t>
            </a:r>
          </a:p>
        </p:txBody>
      </p:sp>
      <p:sp>
        <p:nvSpPr>
          <p:cNvPr id="10" name="Pladsholder til tekst 4">
            <a:extLst>
              <a:ext uri="{FF2B5EF4-FFF2-40B4-BE49-F238E27FC236}">
                <a16:creationId xmlns:a16="http://schemas.microsoft.com/office/drawing/2014/main" id="{442CC3CA-78E6-4E84-BE74-14CB00274675}"/>
              </a:ext>
            </a:extLst>
          </p:cNvPr>
          <p:cNvSpPr txBox="1">
            <a:spLocks/>
          </p:cNvSpPr>
          <p:nvPr/>
        </p:nvSpPr>
        <p:spPr>
          <a:xfrm>
            <a:off x="587374" y="1459684"/>
            <a:ext cx="4991305" cy="4851905"/>
          </a:xfrm>
          <a:prstGeom prst="rect">
            <a:avLst/>
          </a:prstGeom>
        </p:spPr>
        <p:txBody>
          <a:bodyPr vert="horz" lIns="0" tIns="45720" rIns="0" bIns="45720" rtlCol="0">
            <a:noAutofit/>
          </a:bodyPr>
          <a:lstStyle>
            <a:lvl1pPr marL="285750" indent="-285750" algn="l" defTabSz="914318" rtl="0" eaLnBrk="1" latinLnBrk="0" hangingPunct="1">
              <a:lnSpc>
                <a:spcPct val="120000"/>
              </a:lnSpc>
              <a:spcBef>
                <a:spcPts val="1000"/>
              </a:spcBef>
              <a:buFontTx/>
              <a:buBlip>
                <a:blip r:embed="rId2"/>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da-DK" sz="1400" dirty="0"/>
              <a:t>Skriv et program, der initialiserer 4 variabler:</a:t>
            </a:r>
          </a:p>
          <a:p>
            <a:pPr marL="0" indent="0">
              <a:buFontTx/>
              <a:buNone/>
            </a:pPr>
            <a:r>
              <a:rPr lang="da-DK" sz="1400" dirty="0" err="1"/>
              <a:t>char</a:t>
            </a:r>
            <a:r>
              <a:rPr lang="da-DK" sz="1400" dirty="0"/>
              <a:t> </a:t>
            </a:r>
            <a:r>
              <a:rPr lang="da-DK" sz="1400" dirty="0" err="1"/>
              <a:t>name</a:t>
            </a:r>
            <a:r>
              <a:rPr lang="da-DK" sz="1400" dirty="0"/>
              <a:t>[] = ”Joe”</a:t>
            </a:r>
            <a:br>
              <a:rPr lang="da-DK" sz="1400" dirty="0"/>
            </a:br>
            <a:r>
              <a:rPr lang="da-DK" sz="1400" dirty="0" err="1"/>
              <a:t>char</a:t>
            </a:r>
            <a:r>
              <a:rPr lang="da-DK" sz="1400" dirty="0"/>
              <a:t> </a:t>
            </a:r>
            <a:r>
              <a:rPr lang="da-DK" sz="1400" dirty="0" err="1"/>
              <a:t>gender</a:t>
            </a:r>
            <a:r>
              <a:rPr lang="da-DK" sz="1400" dirty="0"/>
              <a:t> = Male</a:t>
            </a:r>
            <a:br>
              <a:rPr lang="da-DK" sz="1400" dirty="0"/>
            </a:br>
            <a:r>
              <a:rPr lang="da-DK" sz="1400" dirty="0" err="1"/>
              <a:t>char</a:t>
            </a:r>
            <a:r>
              <a:rPr lang="da-DK" sz="1400" dirty="0"/>
              <a:t> age = 40</a:t>
            </a:r>
            <a:br>
              <a:rPr lang="da-DK" sz="1400" dirty="0"/>
            </a:br>
            <a:r>
              <a:rPr lang="da-DK" sz="1400" dirty="0" err="1"/>
              <a:t>float</a:t>
            </a:r>
            <a:r>
              <a:rPr lang="da-DK" sz="1400" dirty="0"/>
              <a:t> </a:t>
            </a:r>
            <a:r>
              <a:rPr lang="da-DK" sz="1400" dirty="0" err="1"/>
              <a:t>weight</a:t>
            </a:r>
            <a:r>
              <a:rPr lang="da-DK" sz="1400" dirty="0"/>
              <a:t> = 87.0</a:t>
            </a:r>
            <a:br>
              <a:rPr lang="da-DK" sz="1400" dirty="0"/>
            </a:br>
            <a:r>
              <a:rPr lang="da-DK" sz="1400" dirty="0" err="1"/>
              <a:t>float</a:t>
            </a:r>
            <a:r>
              <a:rPr lang="da-DK" sz="1400" dirty="0"/>
              <a:t> </a:t>
            </a:r>
            <a:r>
              <a:rPr lang="da-DK" sz="1400" dirty="0" err="1"/>
              <a:t>height</a:t>
            </a:r>
            <a:r>
              <a:rPr lang="da-DK" sz="1400" dirty="0"/>
              <a:t> = 1.82</a:t>
            </a:r>
          </a:p>
          <a:p>
            <a:pPr marL="0" indent="0">
              <a:buFontTx/>
              <a:buNone/>
            </a:pPr>
            <a:r>
              <a:rPr lang="da-DK" sz="1400" dirty="0"/>
              <a:t>Skriv to </a:t>
            </a:r>
            <a:r>
              <a:rPr lang="da-DK" sz="1400" dirty="0" err="1"/>
              <a:t>defines</a:t>
            </a:r>
            <a:r>
              <a:rPr lang="da-DK" sz="1400" dirty="0"/>
              <a:t>: 	#define Male 1</a:t>
            </a:r>
          </a:p>
          <a:p>
            <a:pPr marL="0" indent="0">
              <a:buFontTx/>
              <a:buNone/>
            </a:pPr>
            <a:r>
              <a:rPr lang="da-DK" sz="1400" dirty="0"/>
              <a:t>		#define </a:t>
            </a:r>
            <a:r>
              <a:rPr lang="da-DK" sz="1400" dirty="0" err="1"/>
              <a:t>Female</a:t>
            </a:r>
            <a:r>
              <a:rPr lang="da-DK" sz="1400" dirty="0"/>
              <a:t> 0</a:t>
            </a:r>
          </a:p>
          <a:p>
            <a:pPr marL="0" indent="0">
              <a:buFontTx/>
              <a:buNone/>
            </a:pPr>
            <a:endParaRPr lang="da-DK" sz="1400" dirty="0"/>
          </a:p>
          <a:p>
            <a:pPr marL="0" indent="0">
              <a:buFontTx/>
              <a:buNone/>
            </a:pPr>
            <a:r>
              <a:rPr lang="da-DK" sz="1400" dirty="0"/>
              <a:t>Skriv en </a:t>
            </a:r>
            <a:r>
              <a:rPr lang="da-DK" sz="1400" dirty="0" err="1"/>
              <a:t>if-else</a:t>
            </a:r>
            <a:r>
              <a:rPr lang="da-DK" sz="1400" dirty="0"/>
              <a:t> sætning der på baggrund af overstående variabler printer følgende besked:</a:t>
            </a:r>
          </a:p>
          <a:p>
            <a:pPr marL="0" indent="0">
              <a:buFontTx/>
              <a:buNone/>
            </a:pPr>
            <a:r>
              <a:rPr lang="da-DK" sz="1400" dirty="0"/>
              <a:t>”</a:t>
            </a:r>
            <a:r>
              <a:rPr lang="da-DK" sz="1400" b="1" dirty="0"/>
              <a:t>Joe</a:t>
            </a:r>
            <a:r>
              <a:rPr lang="da-DK" sz="1400" dirty="0"/>
              <a:t> is a male, age </a:t>
            </a:r>
            <a:r>
              <a:rPr lang="da-DK" sz="1400" b="1" dirty="0"/>
              <a:t>40</a:t>
            </a:r>
            <a:r>
              <a:rPr lang="da-DK" sz="1400" dirty="0"/>
              <a:t> and he has a BMI of </a:t>
            </a:r>
            <a:r>
              <a:rPr lang="da-DK" sz="1400" b="1" dirty="0"/>
              <a:t>26.3</a:t>
            </a:r>
            <a:r>
              <a:rPr lang="da-DK" sz="1400" dirty="0"/>
              <a:t>”</a:t>
            </a:r>
          </a:p>
        </p:txBody>
      </p:sp>
      <p:sp>
        <p:nvSpPr>
          <p:cNvPr id="11" name="Tekstfelt 10">
            <a:extLst>
              <a:ext uri="{FF2B5EF4-FFF2-40B4-BE49-F238E27FC236}">
                <a16:creationId xmlns:a16="http://schemas.microsoft.com/office/drawing/2014/main" id="{AA115D7B-5DBD-4025-96AC-F0CD5EE238D7}"/>
              </a:ext>
            </a:extLst>
          </p:cNvPr>
          <p:cNvSpPr txBox="1"/>
          <p:nvPr/>
        </p:nvSpPr>
        <p:spPr>
          <a:xfrm>
            <a:off x="8312477" y="6028727"/>
            <a:ext cx="3598878" cy="369332"/>
          </a:xfrm>
          <a:prstGeom prst="rect">
            <a:avLst/>
          </a:prstGeom>
          <a:noFill/>
        </p:spPr>
        <p:txBody>
          <a:bodyPr wrap="square">
            <a:spAutoFit/>
          </a:bodyPr>
          <a:lstStyle/>
          <a:p>
            <a:r>
              <a:rPr lang="en-US" b="0" i="0" dirty="0" err="1">
                <a:solidFill>
                  <a:srgbClr val="797979"/>
                </a:solidFill>
                <a:effectLst/>
                <a:latin typeface="Arial" panose="020B0604020202020204" pitchFamily="34" charset="0"/>
              </a:rPr>
              <a:t>Hjælp</a:t>
            </a:r>
            <a:r>
              <a:rPr lang="en-US" b="0" i="0" dirty="0">
                <a:solidFill>
                  <a:srgbClr val="797979"/>
                </a:solidFill>
                <a:effectLst/>
                <a:latin typeface="Arial" panose="020B0604020202020204" pitchFamily="34" charset="0"/>
              </a:rPr>
              <a:t>: </a:t>
            </a:r>
            <a:r>
              <a:rPr lang="en-US" b="0" i="0" dirty="0">
                <a:solidFill>
                  <a:srgbClr val="797979"/>
                </a:solidFill>
                <a:effectLst/>
                <a:latin typeface="Arial" panose="020B0604020202020204" pitchFamily="34" charset="0"/>
                <a:hlinkClick r:id="rId4"/>
              </a:rPr>
              <a:t>C library function - </a:t>
            </a:r>
            <a:r>
              <a:rPr lang="en-US" b="0" i="0" dirty="0" err="1">
                <a:solidFill>
                  <a:srgbClr val="797979"/>
                </a:solidFill>
                <a:effectLst/>
                <a:latin typeface="Arial" panose="020B0604020202020204" pitchFamily="34" charset="0"/>
                <a:hlinkClick r:id="rId4"/>
              </a:rPr>
              <a:t>printf</a:t>
            </a:r>
            <a:r>
              <a:rPr lang="en-US" b="0" i="0" dirty="0">
                <a:solidFill>
                  <a:srgbClr val="797979"/>
                </a:solidFill>
                <a:effectLst/>
                <a:latin typeface="Arial" panose="020B0604020202020204" pitchFamily="34" charset="0"/>
                <a:hlinkClick r:id="rId4"/>
              </a:rPr>
              <a:t>()</a:t>
            </a:r>
            <a:endParaRPr lang="en-US" b="0" i="0" dirty="0">
              <a:solidFill>
                <a:srgbClr val="797979"/>
              </a:solidFill>
              <a:effectLst/>
              <a:latin typeface="Arial" panose="020B0604020202020204" pitchFamily="34" charset="0"/>
            </a:endParaRPr>
          </a:p>
        </p:txBody>
      </p:sp>
      <p:sp>
        <p:nvSpPr>
          <p:cNvPr id="12" name="Pladsholder til tekst 4">
            <a:extLst>
              <a:ext uri="{FF2B5EF4-FFF2-40B4-BE49-F238E27FC236}">
                <a16:creationId xmlns:a16="http://schemas.microsoft.com/office/drawing/2014/main" id="{131DBA12-756D-4913-8E9C-E9754C5E3C62}"/>
              </a:ext>
            </a:extLst>
          </p:cNvPr>
          <p:cNvSpPr txBox="1">
            <a:spLocks/>
          </p:cNvSpPr>
          <p:nvPr/>
        </p:nvSpPr>
        <p:spPr>
          <a:xfrm>
            <a:off x="6613321" y="1459685"/>
            <a:ext cx="5298034" cy="4435790"/>
          </a:xfrm>
          <a:prstGeom prst="rect">
            <a:avLst/>
          </a:prstGeom>
        </p:spPr>
        <p:txBody>
          <a:bodyPr vert="horz" lIns="0" tIns="45720" rIns="0" bIns="45720" rtlCol="0">
            <a:noAutofit/>
          </a:bodyPr>
          <a:lstStyle>
            <a:lvl1pPr marL="285750" indent="-285750" algn="l" defTabSz="914318" rtl="0" eaLnBrk="1" latinLnBrk="0" hangingPunct="1">
              <a:lnSpc>
                <a:spcPct val="100000"/>
              </a:lnSpc>
              <a:spcBef>
                <a:spcPts val="600"/>
              </a:spcBef>
              <a:buFontTx/>
              <a:buBlip>
                <a:blip r:embed="rId2"/>
              </a:buBlip>
              <a:defRPr sz="1600" kern="1200" spc="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FontTx/>
              <a:buNone/>
            </a:pPr>
            <a:r>
              <a:rPr lang="da-DK" sz="1400" dirty="0"/>
              <a:t>Omskriv programmet, så der initialiserer 4 nye variabler:</a:t>
            </a:r>
          </a:p>
          <a:p>
            <a:pPr marL="0" indent="0">
              <a:lnSpc>
                <a:spcPct val="120000"/>
              </a:lnSpc>
              <a:buFontTx/>
              <a:buNone/>
            </a:pPr>
            <a:r>
              <a:rPr lang="da-DK" sz="1400" dirty="0" err="1"/>
              <a:t>char</a:t>
            </a:r>
            <a:r>
              <a:rPr lang="da-DK" sz="1400" dirty="0"/>
              <a:t> </a:t>
            </a:r>
            <a:r>
              <a:rPr lang="da-DK" sz="1400" dirty="0" err="1"/>
              <a:t>name</a:t>
            </a:r>
            <a:r>
              <a:rPr lang="da-DK" sz="1400" dirty="0"/>
              <a:t>[] = ”Jane”</a:t>
            </a:r>
          </a:p>
          <a:p>
            <a:pPr marL="0" indent="0">
              <a:lnSpc>
                <a:spcPct val="120000"/>
              </a:lnSpc>
              <a:buFontTx/>
              <a:buNone/>
            </a:pPr>
            <a:r>
              <a:rPr lang="da-DK" sz="1400" dirty="0" err="1"/>
              <a:t>char</a:t>
            </a:r>
            <a:r>
              <a:rPr lang="da-DK" sz="1400" dirty="0"/>
              <a:t> </a:t>
            </a:r>
            <a:r>
              <a:rPr lang="da-DK" sz="1400" dirty="0" err="1"/>
              <a:t>gender</a:t>
            </a:r>
            <a:r>
              <a:rPr lang="da-DK" sz="1400" dirty="0"/>
              <a:t> = </a:t>
            </a:r>
            <a:r>
              <a:rPr lang="da-DK" sz="1400" dirty="0" err="1"/>
              <a:t>Female</a:t>
            </a:r>
            <a:endParaRPr lang="da-DK" sz="1400" dirty="0"/>
          </a:p>
          <a:p>
            <a:pPr marL="0" indent="0">
              <a:lnSpc>
                <a:spcPct val="120000"/>
              </a:lnSpc>
              <a:buFontTx/>
              <a:buNone/>
            </a:pPr>
            <a:r>
              <a:rPr lang="da-DK" sz="1400" dirty="0" err="1"/>
              <a:t>char</a:t>
            </a:r>
            <a:r>
              <a:rPr lang="da-DK" sz="1400" dirty="0"/>
              <a:t> age = 32</a:t>
            </a:r>
          </a:p>
          <a:p>
            <a:pPr marL="0" indent="0">
              <a:lnSpc>
                <a:spcPct val="120000"/>
              </a:lnSpc>
              <a:buFontTx/>
              <a:buNone/>
            </a:pPr>
            <a:r>
              <a:rPr lang="da-DK" sz="1400" dirty="0" err="1"/>
              <a:t>float</a:t>
            </a:r>
            <a:r>
              <a:rPr lang="da-DK" sz="1400" dirty="0"/>
              <a:t> </a:t>
            </a:r>
            <a:r>
              <a:rPr lang="da-DK" sz="1400" dirty="0" err="1"/>
              <a:t>weight</a:t>
            </a:r>
            <a:r>
              <a:rPr lang="da-DK" sz="1400" dirty="0"/>
              <a:t> = 65.0</a:t>
            </a:r>
          </a:p>
          <a:p>
            <a:pPr marL="0" indent="0">
              <a:lnSpc>
                <a:spcPct val="120000"/>
              </a:lnSpc>
              <a:buFontTx/>
              <a:buNone/>
            </a:pPr>
            <a:r>
              <a:rPr lang="da-DK" sz="1400" dirty="0" err="1"/>
              <a:t>float</a:t>
            </a:r>
            <a:r>
              <a:rPr lang="da-DK" sz="1400" dirty="0"/>
              <a:t> </a:t>
            </a:r>
            <a:r>
              <a:rPr lang="da-DK" sz="1400" dirty="0" err="1"/>
              <a:t>height</a:t>
            </a:r>
            <a:r>
              <a:rPr lang="da-DK" sz="1400" dirty="0"/>
              <a:t> = 1.70</a:t>
            </a:r>
          </a:p>
          <a:p>
            <a:pPr marL="0" indent="0">
              <a:lnSpc>
                <a:spcPct val="120000"/>
              </a:lnSpc>
              <a:buFontTx/>
              <a:buNone/>
            </a:pPr>
            <a:endParaRPr lang="da-DK" sz="1400" dirty="0"/>
          </a:p>
          <a:p>
            <a:pPr marL="0" indent="0">
              <a:lnSpc>
                <a:spcPct val="120000"/>
              </a:lnSpc>
              <a:buFontTx/>
              <a:buNone/>
            </a:pPr>
            <a:r>
              <a:rPr lang="da-DK" sz="1400" dirty="0"/>
              <a:t>Samme </a:t>
            </a:r>
            <a:r>
              <a:rPr lang="da-DK" sz="1400" dirty="0" err="1"/>
              <a:t>if-else</a:t>
            </a:r>
            <a:r>
              <a:rPr lang="da-DK" sz="1400" dirty="0"/>
              <a:t> sætning skal nu printe:</a:t>
            </a:r>
          </a:p>
          <a:p>
            <a:pPr marL="0" indent="0">
              <a:lnSpc>
                <a:spcPct val="120000"/>
              </a:lnSpc>
              <a:buFontTx/>
              <a:buNone/>
            </a:pPr>
            <a:r>
              <a:rPr lang="da-DK" sz="1400" dirty="0"/>
              <a:t>”</a:t>
            </a:r>
            <a:r>
              <a:rPr lang="en-US" sz="1400" dirty="0"/>
              <a:t>Jane is a female, age 32 and she has a BMI of 22.5</a:t>
            </a:r>
            <a:r>
              <a:rPr lang="da-DK" sz="1400" dirty="0"/>
              <a:t>”</a:t>
            </a:r>
          </a:p>
        </p:txBody>
      </p:sp>
      <p:sp>
        <p:nvSpPr>
          <p:cNvPr id="8" name="Tekstfelt 7">
            <a:extLst>
              <a:ext uri="{FF2B5EF4-FFF2-40B4-BE49-F238E27FC236}">
                <a16:creationId xmlns:a16="http://schemas.microsoft.com/office/drawing/2014/main" id="{80BEC149-682B-4727-AE31-73BB82D5F8B0}"/>
              </a:ext>
            </a:extLst>
          </p:cNvPr>
          <p:cNvSpPr txBox="1"/>
          <p:nvPr/>
        </p:nvSpPr>
        <p:spPr>
          <a:xfrm>
            <a:off x="1594945" y="6323851"/>
            <a:ext cx="6094140" cy="369332"/>
          </a:xfrm>
          <a:prstGeom prst="rect">
            <a:avLst/>
          </a:prstGeom>
          <a:noFill/>
        </p:spPr>
        <p:txBody>
          <a:bodyPr wrap="square">
            <a:spAutoFit/>
          </a:bodyPr>
          <a:lstStyle/>
          <a:p>
            <a:pPr algn="l"/>
            <a:r>
              <a:rPr lang="en-US" dirty="0">
                <a:solidFill>
                  <a:srgbClr val="797979"/>
                </a:solidFill>
                <a:latin typeface="Arial" panose="020B0604020202020204" pitchFamily="34" charset="0"/>
                <a:hlinkClick r:id="rId5">
                  <a:extLst>
                    <a:ext uri="{A12FA001-AC4F-418D-AE19-62706E023703}">
                      <ahyp:hlinkClr xmlns:ahyp="http://schemas.microsoft.com/office/drawing/2018/hyperlinkcolor" val="tx"/>
                    </a:ext>
                  </a:extLst>
                </a:hlinkClick>
              </a:rPr>
              <a:t>http://tpcg.io/B2O1FQ</a:t>
            </a:r>
            <a:endParaRPr lang="en-US" dirty="0">
              <a:solidFill>
                <a:srgbClr val="797979"/>
              </a:solidFill>
              <a:latin typeface="Arial" panose="020B0604020202020204" pitchFamily="34" charset="0"/>
            </a:endParaRPr>
          </a:p>
        </p:txBody>
      </p:sp>
    </p:spTree>
    <p:extLst>
      <p:ext uri="{BB962C8B-B14F-4D97-AF65-F5344CB8AC3E}">
        <p14:creationId xmlns:p14="http://schemas.microsoft.com/office/powerpoint/2010/main" val="19794667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Pladsholder til tekst 4">
            <a:extLst>
              <a:ext uri="{FF2B5EF4-FFF2-40B4-BE49-F238E27FC236}">
                <a16:creationId xmlns:a16="http://schemas.microsoft.com/office/drawing/2014/main" id="{FDBF3DE3-CEAB-40A6-99BE-D2CE32B67AE8}"/>
              </a:ext>
            </a:extLst>
          </p:cNvPr>
          <p:cNvSpPr>
            <a:spLocks noGrp="1"/>
          </p:cNvSpPr>
          <p:nvPr>
            <p:ph type="body" sz="quarter" idx="12"/>
          </p:nvPr>
        </p:nvSpPr>
        <p:spPr>
          <a:xfrm>
            <a:off x="587375" y="1459685"/>
            <a:ext cx="11017251" cy="4435790"/>
          </a:xfrm>
        </p:spPr>
        <p:txBody>
          <a:bodyPr>
            <a:noAutofit/>
          </a:bodyPr>
          <a:lstStyle/>
          <a:p>
            <a:pPr marL="0" indent="0">
              <a:lnSpc>
                <a:spcPct val="120000"/>
              </a:lnSpc>
              <a:buNone/>
            </a:pPr>
            <a:r>
              <a:rPr lang="da-DK" dirty="0"/>
              <a:t>Skriv et program, der bruger BMI til at printe vægt-klassifikationen:</a:t>
            </a:r>
          </a:p>
          <a:p>
            <a:pPr marL="0" indent="0">
              <a:lnSpc>
                <a:spcPct val="120000"/>
              </a:lnSpc>
              <a:buNone/>
            </a:pPr>
            <a:endParaRPr lang="da-DK" dirty="0"/>
          </a:p>
          <a:p>
            <a:pPr marL="0" indent="0">
              <a:lnSpc>
                <a:spcPct val="120000"/>
              </a:lnSpc>
              <a:buNone/>
            </a:pPr>
            <a:r>
              <a:rPr lang="da-DK" dirty="0"/>
              <a:t>BMI &lt; 18.5:	</a:t>
            </a:r>
            <a:r>
              <a:rPr lang="da-DK" dirty="0" err="1"/>
              <a:t>underweight</a:t>
            </a:r>
            <a:br>
              <a:rPr lang="da-DK" dirty="0"/>
            </a:br>
            <a:r>
              <a:rPr lang="da-DK" dirty="0"/>
              <a:t>BMI = 18.5 – 24.9: 	normal </a:t>
            </a:r>
            <a:r>
              <a:rPr lang="da-DK" dirty="0" err="1"/>
              <a:t>weight</a:t>
            </a:r>
            <a:br>
              <a:rPr lang="da-DK" dirty="0"/>
            </a:br>
            <a:r>
              <a:rPr lang="da-DK" dirty="0"/>
              <a:t>BMI = 25-29.9: 	</a:t>
            </a:r>
            <a:r>
              <a:rPr lang="da-DK" dirty="0" err="1"/>
              <a:t>overweight</a:t>
            </a:r>
            <a:br>
              <a:rPr lang="da-DK" dirty="0"/>
            </a:br>
            <a:r>
              <a:rPr lang="da-DK" dirty="0"/>
              <a:t>BMI = 30-34.9: 	class I </a:t>
            </a:r>
            <a:r>
              <a:rPr lang="da-DK" dirty="0" err="1"/>
              <a:t>obesity</a:t>
            </a:r>
            <a:br>
              <a:rPr lang="da-DK" dirty="0"/>
            </a:br>
            <a:r>
              <a:rPr lang="da-DK" dirty="0"/>
              <a:t>BMI = 35-39.9: 	class II </a:t>
            </a:r>
            <a:r>
              <a:rPr lang="da-DK" dirty="0" err="1"/>
              <a:t>obesity</a:t>
            </a:r>
            <a:br>
              <a:rPr lang="da-DK" dirty="0"/>
            </a:br>
            <a:r>
              <a:rPr lang="da-DK" dirty="0"/>
              <a:t>BMI &gt; 40: 	class III </a:t>
            </a:r>
            <a:r>
              <a:rPr lang="da-DK" dirty="0" err="1"/>
              <a:t>obesity</a:t>
            </a:r>
            <a:endParaRPr lang="da-DK" dirty="0"/>
          </a:p>
          <a:p>
            <a:pPr marL="0" indent="0">
              <a:lnSpc>
                <a:spcPct val="120000"/>
              </a:lnSpc>
              <a:buNone/>
            </a:pPr>
            <a:endParaRPr lang="da-DK" dirty="0"/>
          </a:p>
          <a:p>
            <a:pPr marL="0" indent="0">
              <a:lnSpc>
                <a:spcPct val="120000"/>
              </a:lnSpc>
              <a:buNone/>
            </a:pPr>
            <a:r>
              <a:rPr lang="da-DK" dirty="0"/>
              <a:t>1: Start med at deklarere to variable: vægt og højde</a:t>
            </a:r>
          </a:p>
          <a:p>
            <a:pPr marL="0" indent="0">
              <a:lnSpc>
                <a:spcPct val="120000"/>
              </a:lnSpc>
              <a:buNone/>
            </a:pPr>
            <a:r>
              <a:rPr lang="da-DK" dirty="0"/>
              <a:t>2: Beregn BMI</a:t>
            </a:r>
          </a:p>
          <a:p>
            <a:pPr marL="0" indent="0">
              <a:lnSpc>
                <a:spcPct val="120000"/>
              </a:lnSpc>
              <a:buNone/>
            </a:pPr>
            <a:r>
              <a:rPr lang="da-DK" dirty="0"/>
              <a:t>3: Brug en række </a:t>
            </a:r>
            <a:r>
              <a:rPr lang="da-DK" dirty="0" err="1"/>
              <a:t>if</a:t>
            </a:r>
            <a:r>
              <a:rPr lang="da-DK" dirty="0"/>
              <a:t>-statements til at printe vægt-klassifikationen</a:t>
            </a:r>
          </a:p>
        </p:txBody>
      </p:sp>
      <p:sp>
        <p:nvSpPr>
          <p:cNvPr id="5" name="Titel 4">
            <a:extLst>
              <a:ext uri="{FF2B5EF4-FFF2-40B4-BE49-F238E27FC236}">
                <a16:creationId xmlns:a16="http://schemas.microsoft.com/office/drawing/2014/main" id="{7D334ACC-0895-486D-8A0A-40E679F0D3DF}"/>
              </a:ext>
            </a:extLst>
          </p:cNvPr>
          <p:cNvSpPr>
            <a:spLocks noGrp="1"/>
          </p:cNvSpPr>
          <p:nvPr>
            <p:ph type="title"/>
          </p:nvPr>
        </p:nvSpPr>
        <p:spPr>
          <a:xfrm>
            <a:off x="587374" y="370290"/>
            <a:ext cx="11017252" cy="1474385"/>
          </a:xfrm>
        </p:spPr>
        <p:txBody>
          <a:bodyPr/>
          <a:lstStyle/>
          <a:p>
            <a:r>
              <a:rPr lang="da-DK" sz="2800" dirty="0"/>
              <a:t>Gennemgang af opgaveløsning fra sidste kursusgang</a:t>
            </a:r>
          </a:p>
        </p:txBody>
      </p:sp>
      <p:sp>
        <p:nvSpPr>
          <p:cNvPr id="11" name="Tekstfelt 10">
            <a:extLst>
              <a:ext uri="{FF2B5EF4-FFF2-40B4-BE49-F238E27FC236}">
                <a16:creationId xmlns:a16="http://schemas.microsoft.com/office/drawing/2014/main" id="{AA115D7B-5DBD-4025-96AC-F0CD5EE238D7}"/>
              </a:ext>
            </a:extLst>
          </p:cNvPr>
          <p:cNvSpPr txBox="1"/>
          <p:nvPr/>
        </p:nvSpPr>
        <p:spPr>
          <a:xfrm>
            <a:off x="8312477" y="6028727"/>
            <a:ext cx="3598878" cy="369332"/>
          </a:xfrm>
          <a:prstGeom prst="rect">
            <a:avLst/>
          </a:prstGeom>
          <a:noFill/>
        </p:spPr>
        <p:txBody>
          <a:bodyPr wrap="square">
            <a:spAutoFit/>
          </a:bodyPr>
          <a:lstStyle/>
          <a:p>
            <a:r>
              <a:rPr lang="en-US" b="0" i="0" dirty="0" err="1">
                <a:solidFill>
                  <a:srgbClr val="797979"/>
                </a:solidFill>
                <a:effectLst/>
                <a:latin typeface="Arial" panose="020B0604020202020204" pitchFamily="34" charset="0"/>
              </a:rPr>
              <a:t>Hjælp</a:t>
            </a:r>
            <a:r>
              <a:rPr lang="en-US" b="0" i="0" dirty="0">
                <a:solidFill>
                  <a:srgbClr val="797979"/>
                </a:solidFill>
                <a:effectLst/>
                <a:latin typeface="Arial" panose="020B0604020202020204" pitchFamily="34" charset="0"/>
              </a:rPr>
              <a:t>: </a:t>
            </a:r>
            <a:r>
              <a:rPr lang="en-US" b="0" i="0" dirty="0">
                <a:solidFill>
                  <a:srgbClr val="797979"/>
                </a:solidFill>
                <a:effectLst/>
                <a:latin typeface="Arial" panose="020B0604020202020204" pitchFamily="34" charset="0"/>
                <a:hlinkClick r:id="rId2"/>
              </a:rPr>
              <a:t>C library function - </a:t>
            </a:r>
            <a:r>
              <a:rPr lang="en-US" b="0" i="0" dirty="0" err="1">
                <a:solidFill>
                  <a:srgbClr val="797979"/>
                </a:solidFill>
                <a:effectLst/>
                <a:latin typeface="Arial" panose="020B0604020202020204" pitchFamily="34" charset="0"/>
                <a:hlinkClick r:id="rId2"/>
              </a:rPr>
              <a:t>printf</a:t>
            </a:r>
            <a:r>
              <a:rPr lang="en-US" b="0" i="0" dirty="0">
                <a:solidFill>
                  <a:srgbClr val="797979"/>
                </a:solidFill>
                <a:effectLst/>
                <a:latin typeface="Arial" panose="020B0604020202020204" pitchFamily="34" charset="0"/>
                <a:hlinkClick r:id="rId2"/>
              </a:rPr>
              <a:t>()</a:t>
            </a:r>
            <a:endParaRPr lang="en-US" b="0" i="0" dirty="0">
              <a:solidFill>
                <a:srgbClr val="797979"/>
              </a:solidFill>
              <a:effectLst/>
              <a:latin typeface="Arial" panose="020B0604020202020204" pitchFamily="34" charset="0"/>
            </a:endParaRPr>
          </a:p>
        </p:txBody>
      </p:sp>
      <p:sp>
        <p:nvSpPr>
          <p:cNvPr id="8" name="Tekstfelt 7">
            <a:extLst>
              <a:ext uri="{FF2B5EF4-FFF2-40B4-BE49-F238E27FC236}">
                <a16:creationId xmlns:a16="http://schemas.microsoft.com/office/drawing/2014/main" id="{F19C51E3-3655-422E-BCA6-06DEFD265D81}"/>
              </a:ext>
            </a:extLst>
          </p:cNvPr>
          <p:cNvSpPr txBox="1"/>
          <p:nvPr/>
        </p:nvSpPr>
        <p:spPr>
          <a:xfrm>
            <a:off x="520468" y="6325346"/>
            <a:ext cx="6094140" cy="369332"/>
          </a:xfrm>
          <a:prstGeom prst="rect">
            <a:avLst/>
          </a:prstGeom>
          <a:noFill/>
        </p:spPr>
        <p:txBody>
          <a:bodyPr wrap="square">
            <a:spAutoFit/>
          </a:bodyPr>
          <a:lstStyle/>
          <a:p>
            <a:r>
              <a:rPr lang="en-US" dirty="0">
                <a:solidFill>
                  <a:srgbClr val="797979"/>
                </a:solidFill>
                <a:latin typeface="Arial" panose="020B0604020202020204" pitchFamily="34" charset="0"/>
                <a:hlinkClick r:id="rId3">
                  <a:extLst>
                    <a:ext uri="{A12FA001-AC4F-418D-AE19-62706E023703}">
                      <ahyp:hlinkClr xmlns:ahyp="http://schemas.microsoft.com/office/drawing/2018/hyperlinkcolor" val="tx"/>
                    </a:ext>
                  </a:extLst>
                </a:hlinkClick>
              </a:rPr>
              <a:t>http://tpcg.io/VA5G7O</a:t>
            </a:r>
            <a:endParaRPr lang="en-US" dirty="0">
              <a:solidFill>
                <a:srgbClr val="797979"/>
              </a:solidFill>
              <a:latin typeface="Arial" panose="020B0604020202020204" pitchFamily="34" charset="0"/>
            </a:endParaRPr>
          </a:p>
        </p:txBody>
      </p:sp>
    </p:spTree>
    <p:extLst>
      <p:ext uri="{BB962C8B-B14F-4D97-AF65-F5344CB8AC3E}">
        <p14:creationId xmlns:p14="http://schemas.microsoft.com/office/powerpoint/2010/main" val="3598587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DE1C8399-3AD2-4A80-8BFF-CE08AC9AAE68}"/>
              </a:ext>
            </a:extLst>
          </p:cNvPr>
          <p:cNvSpPr>
            <a:spLocks noGrp="1"/>
          </p:cNvSpPr>
          <p:nvPr>
            <p:ph type="sldNum" sz="quarter" idx="4"/>
          </p:nvPr>
        </p:nvSpPr>
        <p:spPr/>
        <p:txBody>
          <a:bodyPr/>
          <a:lstStyle/>
          <a:p>
            <a:fld id="{D8D877B3-D348-4611-9BDB-C5374591D951}" type="slidenum">
              <a:rPr lang="en-US" smtClean="0"/>
              <a:pPr/>
              <a:t>3</a:t>
            </a:fld>
            <a:endParaRPr lang="en-US" dirty="0"/>
          </a:p>
        </p:txBody>
      </p:sp>
      <p:sp>
        <p:nvSpPr>
          <p:cNvPr id="3" name="Titel 2">
            <a:extLst>
              <a:ext uri="{FF2B5EF4-FFF2-40B4-BE49-F238E27FC236}">
                <a16:creationId xmlns:a16="http://schemas.microsoft.com/office/drawing/2014/main" id="{E75FD961-ABA8-479B-B771-6573699CD9B8}"/>
              </a:ext>
            </a:extLst>
          </p:cNvPr>
          <p:cNvSpPr>
            <a:spLocks noGrp="1"/>
          </p:cNvSpPr>
          <p:nvPr>
            <p:ph type="title"/>
          </p:nvPr>
        </p:nvSpPr>
        <p:spPr>
          <a:xfrm>
            <a:off x="587374" y="370290"/>
            <a:ext cx="8121728" cy="1474385"/>
          </a:xfrm>
        </p:spPr>
        <p:txBody>
          <a:bodyPr/>
          <a:lstStyle/>
          <a:p>
            <a:r>
              <a:rPr lang="da-DK" dirty="0" err="1"/>
              <a:t>Know</a:t>
            </a:r>
            <a:r>
              <a:rPr lang="da-DK" dirty="0"/>
              <a:t> </a:t>
            </a:r>
            <a:r>
              <a:rPr lang="da-DK" dirty="0" err="1"/>
              <a:t>where</a:t>
            </a:r>
            <a:r>
              <a:rPr lang="da-DK" dirty="0"/>
              <a:t> </a:t>
            </a:r>
            <a:r>
              <a:rPr lang="da-DK" dirty="0" err="1"/>
              <a:t>your</a:t>
            </a:r>
            <a:r>
              <a:rPr lang="da-DK" dirty="0"/>
              <a:t> </a:t>
            </a:r>
            <a:r>
              <a:rPr lang="da-DK" dirty="0" err="1"/>
              <a:t>code</a:t>
            </a:r>
            <a:r>
              <a:rPr lang="da-DK" dirty="0"/>
              <a:t> and solutions </a:t>
            </a:r>
            <a:r>
              <a:rPr lang="da-DK" dirty="0" err="1"/>
              <a:t>are</a:t>
            </a:r>
            <a:endParaRPr lang="en-US" dirty="0"/>
          </a:p>
        </p:txBody>
      </p:sp>
      <p:pic>
        <p:nvPicPr>
          <p:cNvPr id="10" name="Billede 9">
            <a:extLst>
              <a:ext uri="{FF2B5EF4-FFF2-40B4-BE49-F238E27FC236}">
                <a16:creationId xmlns:a16="http://schemas.microsoft.com/office/drawing/2014/main" id="{F8702898-D1C0-4498-ADB3-EB02000A0215}"/>
              </a:ext>
            </a:extLst>
          </p:cNvPr>
          <p:cNvPicPr>
            <a:picLocks noChangeAspect="1"/>
          </p:cNvPicPr>
          <p:nvPr/>
        </p:nvPicPr>
        <p:blipFill>
          <a:blip r:embed="rId2"/>
          <a:stretch>
            <a:fillRect/>
          </a:stretch>
        </p:blipFill>
        <p:spPr>
          <a:xfrm>
            <a:off x="2110260" y="1844675"/>
            <a:ext cx="7971479" cy="4034845"/>
          </a:xfrm>
          <a:prstGeom prst="rect">
            <a:avLst/>
          </a:prstGeom>
        </p:spPr>
      </p:pic>
    </p:spTree>
    <p:extLst>
      <p:ext uri="{BB962C8B-B14F-4D97-AF65-F5344CB8AC3E}">
        <p14:creationId xmlns:p14="http://schemas.microsoft.com/office/powerpoint/2010/main" val="39731224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F793D85E-4E0C-42F8-B4C8-72D1151306D5}"/>
              </a:ext>
            </a:extLst>
          </p:cNvPr>
          <p:cNvSpPr>
            <a:spLocks noGrp="1"/>
          </p:cNvSpPr>
          <p:nvPr>
            <p:ph type="sldNum" sz="quarter" idx="4"/>
          </p:nvPr>
        </p:nvSpPr>
        <p:spPr/>
        <p:txBody>
          <a:bodyPr/>
          <a:lstStyle/>
          <a:p>
            <a:fld id="{D8D877B3-D348-4611-9BDB-C5374591D951}" type="slidenum">
              <a:rPr lang="en-US" smtClean="0"/>
              <a:pPr/>
              <a:t>30</a:t>
            </a:fld>
            <a:endParaRPr lang="en-US" dirty="0"/>
          </a:p>
        </p:txBody>
      </p:sp>
      <p:pic>
        <p:nvPicPr>
          <p:cNvPr id="6" name="Billede 5">
            <a:extLst>
              <a:ext uri="{FF2B5EF4-FFF2-40B4-BE49-F238E27FC236}">
                <a16:creationId xmlns:a16="http://schemas.microsoft.com/office/drawing/2014/main" id="{ADDCBC6A-35C4-4989-90A5-972DE7CC5233}"/>
              </a:ext>
            </a:extLst>
          </p:cNvPr>
          <p:cNvPicPr>
            <a:picLocks noChangeAspect="1"/>
          </p:cNvPicPr>
          <p:nvPr/>
        </p:nvPicPr>
        <p:blipFill>
          <a:blip r:embed="rId2"/>
          <a:stretch>
            <a:fillRect/>
          </a:stretch>
        </p:blipFill>
        <p:spPr>
          <a:xfrm>
            <a:off x="2544477" y="1718799"/>
            <a:ext cx="7103045" cy="4134078"/>
          </a:xfrm>
          <a:prstGeom prst="rect">
            <a:avLst/>
          </a:prstGeom>
        </p:spPr>
      </p:pic>
      <p:sp>
        <p:nvSpPr>
          <p:cNvPr id="7" name="Titel 2">
            <a:extLst>
              <a:ext uri="{FF2B5EF4-FFF2-40B4-BE49-F238E27FC236}">
                <a16:creationId xmlns:a16="http://schemas.microsoft.com/office/drawing/2014/main" id="{681C3BF6-7059-4E17-BD7D-4DE58ECF229D}"/>
              </a:ext>
            </a:extLst>
          </p:cNvPr>
          <p:cNvSpPr>
            <a:spLocks noGrp="1"/>
          </p:cNvSpPr>
          <p:nvPr>
            <p:ph type="title"/>
          </p:nvPr>
        </p:nvSpPr>
        <p:spPr>
          <a:xfrm>
            <a:off x="587374" y="370290"/>
            <a:ext cx="8121728" cy="1474385"/>
          </a:xfrm>
        </p:spPr>
        <p:txBody>
          <a:bodyPr/>
          <a:lstStyle/>
          <a:p>
            <a:r>
              <a:rPr lang="da-DK" dirty="0" err="1"/>
              <a:t>Know</a:t>
            </a:r>
            <a:r>
              <a:rPr lang="da-DK" dirty="0"/>
              <a:t> </a:t>
            </a:r>
            <a:r>
              <a:rPr lang="da-DK" dirty="0" err="1"/>
              <a:t>where</a:t>
            </a:r>
            <a:r>
              <a:rPr lang="da-DK" dirty="0"/>
              <a:t> </a:t>
            </a:r>
            <a:r>
              <a:rPr lang="da-DK" dirty="0" err="1"/>
              <a:t>your</a:t>
            </a:r>
            <a:r>
              <a:rPr lang="da-DK" dirty="0"/>
              <a:t> </a:t>
            </a:r>
            <a:r>
              <a:rPr lang="da-DK" dirty="0" err="1"/>
              <a:t>code</a:t>
            </a:r>
            <a:r>
              <a:rPr lang="da-DK" dirty="0"/>
              <a:t> and solutions </a:t>
            </a:r>
            <a:r>
              <a:rPr lang="da-DK" dirty="0" err="1"/>
              <a:t>are</a:t>
            </a:r>
            <a:endParaRPr lang="en-US" dirty="0"/>
          </a:p>
        </p:txBody>
      </p:sp>
    </p:spTree>
    <p:extLst>
      <p:ext uri="{BB962C8B-B14F-4D97-AF65-F5344CB8AC3E}">
        <p14:creationId xmlns:p14="http://schemas.microsoft.com/office/powerpoint/2010/main" val="3037661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4C0D73C-90CB-4A94-BA8E-EC1643E5B3B2}"/>
              </a:ext>
            </a:extLst>
          </p:cNvPr>
          <p:cNvSpPr>
            <a:spLocks noGrp="1"/>
          </p:cNvSpPr>
          <p:nvPr>
            <p:ph type="title"/>
          </p:nvPr>
        </p:nvSpPr>
        <p:spPr>
          <a:xfrm>
            <a:off x="587374" y="359273"/>
            <a:ext cx="6396958" cy="1621619"/>
          </a:xfrm>
        </p:spPr>
        <p:txBody>
          <a:bodyPr/>
          <a:lstStyle/>
          <a:p>
            <a:r>
              <a:rPr lang="da-DK" dirty="0"/>
              <a:t>Opgave – for to </a:t>
            </a:r>
            <a:r>
              <a:rPr lang="da-DK" sz="3200" dirty="0" err="1"/>
              <a:t>while</a:t>
            </a:r>
            <a:r>
              <a:rPr lang="da-DK" sz="3200" dirty="0"/>
              <a:t>-do</a:t>
            </a:r>
            <a:endParaRPr lang="en-US" dirty="0"/>
          </a:p>
        </p:txBody>
      </p:sp>
      <p:pic>
        <p:nvPicPr>
          <p:cNvPr id="9" name="Billede 8">
            <a:extLst>
              <a:ext uri="{FF2B5EF4-FFF2-40B4-BE49-F238E27FC236}">
                <a16:creationId xmlns:a16="http://schemas.microsoft.com/office/drawing/2014/main" id="{7F4276B0-FDD8-434E-A3B7-35EA4BAD02BC}"/>
              </a:ext>
            </a:extLst>
          </p:cNvPr>
          <p:cNvPicPr>
            <a:picLocks noChangeAspect="1"/>
          </p:cNvPicPr>
          <p:nvPr/>
        </p:nvPicPr>
        <p:blipFill>
          <a:blip r:embed="rId2"/>
          <a:stretch>
            <a:fillRect/>
          </a:stretch>
        </p:blipFill>
        <p:spPr>
          <a:xfrm>
            <a:off x="8470526" y="3713616"/>
            <a:ext cx="1676400" cy="2743200"/>
          </a:xfrm>
          <a:prstGeom prst="rect">
            <a:avLst/>
          </a:prstGeom>
        </p:spPr>
      </p:pic>
      <p:sp>
        <p:nvSpPr>
          <p:cNvPr id="3" name="Text Placeholder 2">
            <a:extLst>
              <a:ext uri="{FF2B5EF4-FFF2-40B4-BE49-F238E27FC236}">
                <a16:creationId xmlns:a16="http://schemas.microsoft.com/office/drawing/2014/main" id="{580D1D53-875F-B975-4C91-14426F58FF01}"/>
              </a:ext>
            </a:extLst>
          </p:cNvPr>
          <p:cNvSpPr>
            <a:spLocks noGrp="1"/>
          </p:cNvSpPr>
          <p:nvPr>
            <p:ph type="body" sz="quarter" idx="12"/>
          </p:nvPr>
        </p:nvSpPr>
        <p:spPr/>
        <p:txBody>
          <a:bodyPr/>
          <a:lstStyle/>
          <a:p>
            <a:r>
              <a:rPr lang="da-DK" dirty="0" err="1"/>
              <a:t>Rewrite</a:t>
            </a:r>
            <a:r>
              <a:rPr lang="da-DK" dirty="0"/>
              <a:t> the for loop, to </a:t>
            </a:r>
            <a:r>
              <a:rPr lang="da-DK" dirty="0" err="1"/>
              <a:t>be</a:t>
            </a:r>
            <a:r>
              <a:rPr lang="da-DK" dirty="0"/>
              <a:t> a do..</a:t>
            </a:r>
            <a:r>
              <a:rPr lang="da-DK" dirty="0" err="1"/>
              <a:t>while</a:t>
            </a:r>
            <a:r>
              <a:rPr lang="da-DK" dirty="0"/>
              <a:t> loop</a:t>
            </a:r>
          </a:p>
          <a:p>
            <a:pPr lvl="1"/>
            <a:r>
              <a:rPr lang="da-DK" dirty="0"/>
              <a:t>output must </a:t>
            </a:r>
            <a:r>
              <a:rPr lang="da-DK" dirty="0" err="1"/>
              <a:t>be</a:t>
            </a:r>
            <a:r>
              <a:rPr lang="da-DK" dirty="0"/>
              <a:t> the same</a:t>
            </a:r>
            <a:endParaRPr lang="en-DK" dirty="0"/>
          </a:p>
        </p:txBody>
      </p:sp>
      <p:pic>
        <p:nvPicPr>
          <p:cNvPr id="6" name="Billede 6">
            <a:extLst>
              <a:ext uri="{FF2B5EF4-FFF2-40B4-BE49-F238E27FC236}">
                <a16:creationId xmlns:a16="http://schemas.microsoft.com/office/drawing/2014/main" id="{F3869B87-6D79-8E3C-FCE4-5BC0726DD0AA}"/>
              </a:ext>
            </a:extLst>
          </p:cNvPr>
          <p:cNvPicPr>
            <a:picLocks noChangeAspect="1"/>
          </p:cNvPicPr>
          <p:nvPr/>
        </p:nvPicPr>
        <p:blipFill>
          <a:blip r:embed="rId3"/>
          <a:stretch>
            <a:fillRect/>
          </a:stretch>
        </p:blipFill>
        <p:spPr>
          <a:xfrm>
            <a:off x="7298951" y="124045"/>
            <a:ext cx="4019550" cy="3429000"/>
          </a:xfrm>
          <a:prstGeom prst="rect">
            <a:avLst/>
          </a:prstGeom>
        </p:spPr>
      </p:pic>
    </p:spTree>
    <p:extLst>
      <p:ext uri="{BB962C8B-B14F-4D97-AF65-F5344CB8AC3E}">
        <p14:creationId xmlns:p14="http://schemas.microsoft.com/office/powerpoint/2010/main" val="2761516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DBAFBC4-9756-41AC-AF1B-3F8B19176809}"/>
              </a:ext>
            </a:extLst>
          </p:cNvPr>
          <p:cNvSpPr>
            <a:spLocks noGrp="1"/>
          </p:cNvSpPr>
          <p:nvPr>
            <p:ph type="title"/>
          </p:nvPr>
        </p:nvSpPr>
        <p:spPr/>
        <p:txBody>
          <a:bodyPr/>
          <a:lstStyle/>
          <a:p>
            <a:r>
              <a:rPr lang="da-DK" dirty="0" err="1"/>
              <a:t>Nested</a:t>
            </a:r>
            <a:r>
              <a:rPr lang="da-DK" dirty="0"/>
              <a:t> loops</a:t>
            </a:r>
            <a:endParaRPr lang="en-US" dirty="0"/>
          </a:p>
        </p:txBody>
      </p:sp>
      <p:sp>
        <p:nvSpPr>
          <p:cNvPr id="5" name="Pladsholder til tekst 4">
            <a:extLst>
              <a:ext uri="{FF2B5EF4-FFF2-40B4-BE49-F238E27FC236}">
                <a16:creationId xmlns:a16="http://schemas.microsoft.com/office/drawing/2014/main" id="{FD110EE9-DCBC-4581-BEB9-01437685B2CC}"/>
              </a:ext>
            </a:extLst>
          </p:cNvPr>
          <p:cNvSpPr>
            <a:spLocks noGrp="1"/>
          </p:cNvSpPr>
          <p:nvPr>
            <p:ph type="body" sz="quarter" idx="12"/>
          </p:nvPr>
        </p:nvSpPr>
        <p:spPr>
          <a:xfrm>
            <a:off x="587373" y="1579648"/>
            <a:ext cx="6962719" cy="4443647"/>
          </a:xfrm>
        </p:spPr>
        <p:txBody>
          <a:bodyPr>
            <a:normAutofit lnSpcReduction="10000"/>
          </a:bodyPr>
          <a:lstStyle/>
          <a:p>
            <a:pPr marL="0" indent="0">
              <a:buNone/>
            </a:pPr>
            <a:r>
              <a:rPr lang="en-US" dirty="0"/>
              <a:t>C programming allows one loop to be nested inside another loop (hence the name nested loops).</a:t>
            </a:r>
          </a:p>
          <a:p>
            <a:pPr marL="0" indent="0">
              <a:buNone/>
            </a:pPr>
            <a:r>
              <a:rPr lang="en-US" dirty="0"/>
              <a:t>One final note about nesting loops is that you can place any type of loop inside any other type of loop. For example, a while loop can be inside a do … while loop or vice versa.</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conditions in the different loops are of course not identical.</a:t>
            </a:r>
          </a:p>
        </p:txBody>
      </p:sp>
      <p:pic>
        <p:nvPicPr>
          <p:cNvPr id="11" name="Billede 10">
            <a:extLst>
              <a:ext uri="{FF2B5EF4-FFF2-40B4-BE49-F238E27FC236}">
                <a16:creationId xmlns:a16="http://schemas.microsoft.com/office/drawing/2014/main" id="{59FB02B0-E196-45C5-B56E-397DA12C93D9}"/>
              </a:ext>
            </a:extLst>
          </p:cNvPr>
          <p:cNvPicPr>
            <a:picLocks noChangeAspect="1"/>
          </p:cNvPicPr>
          <p:nvPr/>
        </p:nvPicPr>
        <p:blipFill>
          <a:blip r:embed="rId2"/>
          <a:stretch>
            <a:fillRect/>
          </a:stretch>
        </p:blipFill>
        <p:spPr>
          <a:xfrm>
            <a:off x="8210549" y="160726"/>
            <a:ext cx="3531346" cy="6234545"/>
          </a:xfrm>
          <a:prstGeom prst="rect">
            <a:avLst/>
          </a:prstGeom>
        </p:spPr>
      </p:pic>
      <p:pic>
        <p:nvPicPr>
          <p:cNvPr id="13" name="Billede 12">
            <a:extLst>
              <a:ext uri="{FF2B5EF4-FFF2-40B4-BE49-F238E27FC236}">
                <a16:creationId xmlns:a16="http://schemas.microsoft.com/office/drawing/2014/main" id="{7AE32A61-DB2B-4D77-B690-755576A11A00}"/>
              </a:ext>
            </a:extLst>
          </p:cNvPr>
          <p:cNvPicPr>
            <a:picLocks noChangeAspect="1"/>
          </p:cNvPicPr>
          <p:nvPr/>
        </p:nvPicPr>
        <p:blipFill>
          <a:blip r:embed="rId3"/>
          <a:stretch>
            <a:fillRect/>
          </a:stretch>
        </p:blipFill>
        <p:spPr>
          <a:xfrm>
            <a:off x="587372" y="3429000"/>
            <a:ext cx="3486150" cy="1866900"/>
          </a:xfrm>
          <a:prstGeom prst="rect">
            <a:avLst/>
          </a:prstGeom>
        </p:spPr>
      </p:pic>
    </p:spTree>
    <p:extLst>
      <p:ext uri="{BB962C8B-B14F-4D97-AF65-F5344CB8AC3E}">
        <p14:creationId xmlns:p14="http://schemas.microsoft.com/office/powerpoint/2010/main" val="2634221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Pladsholder til slidenummer 2">
            <a:extLst>
              <a:ext uri="{FF2B5EF4-FFF2-40B4-BE49-F238E27FC236}">
                <a16:creationId xmlns:a16="http://schemas.microsoft.com/office/drawing/2014/main" id="{066A20BF-D655-4C5C-BB66-7055AB48AB8A}"/>
              </a:ext>
            </a:extLst>
          </p:cNvPr>
          <p:cNvSpPr>
            <a:spLocks noGrp="1"/>
          </p:cNvSpPr>
          <p:nvPr>
            <p:ph type="sldNum" sz="quarter" idx="10"/>
          </p:nvPr>
        </p:nvSpPr>
        <p:spPr/>
        <p:txBody>
          <a:bodyPr/>
          <a:lstStyle/>
          <a:p>
            <a:fld id="{D8D877B3-D348-4611-9BDB-C5374591D951}" type="slidenum">
              <a:rPr lang="en-US" smtClean="0"/>
              <a:pPr/>
              <a:t>33</a:t>
            </a:fld>
            <a:endParaRPr lang="en-US" dirty="0"/>
          </a:p>
        </p:txBody>
      </p:sp>
      <p:sp>
        <p:nvSpPr>
          <p:cNvPr id="4" name="Titel 3">
            <a:extLst>
              <a:ext uri="{FF2B5EF4-FFF2-40B4-BE49-F238E27FC236}">
                <a16:creationId xmlns:a16="http://schemas.microsoft.com/office/drawing/2014/main" id="{6FD1BAAF-068A-4EE0-89E5-39974CFA2D36}"/>
              </a:ext>
            </a:extLst>
          </p:cNvPr>
          <p:cNvSpPr>
            <a:spLocks noGrp="1"/>
          </p:cNvSpPr>
          <p:nvPr>
            <p:ph type="title"/>
          </p:nvPr>
        </p:nvSpPr>
        <p:spPr>
          <a:xfrm>
            <a:off x="587374" y="359273"/>
            <a:ext cx="8641970" cy="1621619"/>
          </a:xfrm>
        </p:spPr>
        <p:txBody>
          <a:bodyPr/>
          <a:lstStyle/>
          <a:p>
            <a:r>
              <a:rPr lang="da-DK" dirty="0"/>
              <a:t>for-loop</a:t>
            </a:r>
            <a:endParaRPr lang="en-US" dirty="0"/>
          </a:p>
        </p:txBody>
      </p:sp>
      <p:pic>
        <p:nvPicPr>
          <p:cNvPr id="7" name="Billede 6">
            <a:extLst>
              <a:ext uri="{FF2B5EF4-FFF2-40B4-BE49-F238E27FC236}">
                <a16:creationId xmlns:a16="http://schemas.microsoft.com/office/drawing/2014/main" id="{BEB368FE-3F39-4FE1-ABA6-44A83BED19AF}"/>
              </a:ext>
            </a:extLst>
          </p:cNvPr>
          <p:cNvPicPr>
            <a:picLocks noChangeAspect="1"/>
          </p:cNvPicPr>
          <p:nvPr/>
        </p:nvPicPr>
        <p:blipFill>
          <a:blip r:embed="rId3"/>
          <a:stretch>
            <a:fillRect/>
          </a:stretch>
        </p:blipFill>
        <p:spPr>
          <a:xfrm>
            <a:off x="587374" y="2931178"/>
            <a:ext cx="8301277" cy="3070041"/>
          </a:xfrm>
          <a:prstGeom prst="rect">
            <a:avLst/>
          </a:prstGeom>
        </p:spPr>
      </p:pic>
      <p:pic>
        <p:nvPicPr>
          <p:cNvPr id="11" name="Billede 10">
            <a:extLst>
              <a:ext uri="{FF2B5EF4-FFF2-40B4-BE49-F238E27FC236}">
                <a16:creationId xmlns:a16="http://schemas.microsoft.com/office/drawing/2014/main" id="{3520AA3E-316F-42F4-9E31-2D1352030BC2}"/>
              </a:ext>
            </a:extLst>
          </p:cNvPr>
          <p:cNvPicPr>
            <a:picLocks noChangeAspect="1"/>
          </p:cNvPicPr>
          <p:nvPr/>
        </p:nvPicPr>
        <p:blipFill>
          <a:blip r:embed="rId4"/>
          <a:stretch>
            <a:fillRect/>
          </a:stretch>
        </p:blipFill>
        <p:spPr>
          <a:xfrm>
            <a:off x="672376" y="1438325"/>
            <a:ext cx="6734054" cy="1273816"/>
          </a:xfrm>
          <a:prstGeom prst="rect">
            <a:avLst/>
          </a:prstGeom>
        </p:spPr>
      </p:pic>
      <p:pic>
        <p:nvPicPr>
          <p:cNvPr id="13" name="Billede 12">
            <a:extLst>
              <a:ext uri="{FF2B5EF4-FFF2-40B4-BE49-F238E27FC236}">
                <a16:creationId xmlns:a16="http://schemas.microsoft.com/office/drawing/2014/main" id="{C2CB9BB0-A0C5-4D3E-AFEF-80E8251BAB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08812" y="1144674"/>
            <a:ext cx="3795814" cy="2403686"/>
          </a:xfrm>
          <a:prstGeom prst="rect">
            <a:avLst/>
          </a:prstGeom>
        </p:spPr>
      </p:pic>
    </p:spTree>
    <p:extLst>
      <p:ext uri="{BB962C8B-B14F-4D97-AF65-F5344CB8AC3E}">
        <p14:creationId xmlns:p14="http://schemas.microsoft.com/office/powerpoint/2010/main" val="845147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503E8FF-D6EB-4287-B066-5385A6A3B355}"/>
              </a:ext>
            </a:extLst>
          </p:cNvPr>
          <p:cNvSpPr>
            <a:spLocks noGrp="1"/>
          </p:cNvSpPr>
          <p:nvPr>
            <p:ph type="title"/>
          </p:nvPr>
        </p:nvSpPr>
        <p:spPr>
          <a:xfrm>
            <a:off x="587374" y="359273"/>
            <a:ext cx="9253616" cy="1621619"/>
          </a:xfrm>
        </p:spPr>
        <p:txBody>
          <a:bodyPr/>
          <a:lstStyle/>
          <a:p>
            <a:r>
              <a:rPr lang="da-DK" dirty="0"/>
              <a:t>for loop, </a:t>
            </a:r>
            <a:r>
              <a:rPr lang="da-DK" dirty="0" err="1"/>
              <a:t>again</a:t>
            </a:r>
            <a:r>
              <a:rPr lang="da-DK" dirty="0"/>
              <a:t>!</a:t>
            </a:r>
            <a:endParaRPr lang="en-US" dirty="0"/>
          </a:p>
        </p:txBody>
      </p:sp>
      <p:pic>
        <p:nvPicPr>
          <p:cNvPr id="11" name="Billede 10">
            <a:extLst>
              <a:ext uri="{FF2B5EF4-FFF2-40B4-BE49-F238E27FC236}">
                <a16:creationId xmlns:a16="http://schemas.microsoft.com/office/drawing/2014/main" id="{75147E56-E8AD-4286-8778-61DD4487C389}"/>
              </a:ext>
            </a:extLst>
          </p:cNvPr>
          <p:cNvPicPr>
            <a:picLocks noChangeAspect="1"/>
          </p:cNvPicPr>
          <p:nvPr/>
        </p:nvPicPr>
        <p:blipFill>
          <a:blip r:embed="rId2"/>
          <a:stretch>
            <a:fillRect/>
          </a:stretch>
        </p:blipFill>
        <p:spPr>
          <a:xfrm>
            <a:off x="528507" y="1265644"/>
            <a:ext cx="4000500" cy="1038225"/>
          </a:xfrm>
          <a:prstGeom prst="rect">
            <a:avLst/>
          </a:prstGeom>
        </p:spPr>
      </p:pic>
      <p:pic>
        <p:nvPicPr>
          <p:cNvPr id="16" name="Billede 15" descr="Et billede, der indeholder tekst&#10;&#10;Automatisk genereret beskrivelse">
            <a:extLst>
              <a:ext uri="{FF2B5EF4-FFF2-40B4-BE49-F238E27FC236}">
                <a16:creationId xmlns:a16="http://schemas.microsoft.com/office/drawing/2014/main" id="{1D5F9353-43EB-4F30-BA4B-009F06573C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5775" y="3696881"/>
            <a:ext cx="3257550" cy="2733675"/>
          </a:xfrm>
          <a:prstGeom prst="rect">
            <a:avLst/>
          </a:prstGeom>
        </p:spPr>
      </p:pic>
      <p:sp>
        <p:nvSpPr>
          <p:cNvPr id="3" name="Text Placeholder 2">
            <a:extLst>
              <a:ext uri="{FF2B5EF4-FFF2-40B4-BE49-F238E27FC236}">
                <a16:creationId xmlns:a16="http://schemas.microsoft.com/office/drawing/2014/main" id="{16AFB2F7-33BC-840F-B3D1-1A7B25E7F9F3}"/>
              </a:ext>
            </a:extLst>
          </p:cNvPr>
          <p:cNvSpPr>
            <a:spLocks noGrp="1"/>
          </p:cNvSpPr>
          <p:nvPr>
            <p:ph type="body" sz="quarter" idx="12"/>
          </p:nvPr>
        </p:nvSpPr>
        <p:spPr/>
        <p:txBody>
          <a:bodyPr/>
          <a:lstStyle/>
          <a:p>
            <a:endParaRPr lang="en-DK"/>
          </a:p>
        </p:txBody>
      </p:sp>
      <p:sp>
        <p:nvSpPr>
          <p:cNvPr id="12" name="TextBox 11">
            <a:extLst>
              <a:ext uri="{FF2B5EF4-FFF2-40B4-BE49-F238E27FC236}">
                <a16:creationId xmlns:a16="http://schemas.microsoft.com/office/drawing/2014/main" id="{BF218DFF-3866-57AE-F3BD-F9F02677E1E4}"/>
              </a:ext>
            </a:extLst>
          </p:cNvPr>
          <p:cNvSpPr txBox="1"/>
          <p:nvPr/>
        </p:nvSpPr>
        <p:spPr>
          <a:xfrm>
            <a:off x="1355614" y="2730034"/>
            <a:ext cx="6100262" cy="2862322"/>
          </a:xfrm>
          <a:prstGeom prst="rect">
            <a:avLst/>
          </a:prstGeom>
          <a:solidFill>
            <a:schemeClr val="bg1">
              <a:lumMod val="85000"/>
            </a:schemeClr>
          </a:solidFill>
        </p:spPr>
        <p:txBody>
          <a:bodyPr wrap="square">
            <a:spAutoFit/>
          </a:bodyPr>
          <a:lstStyle/>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FF"/>
                </a:solidFill>
                <a:effectLst/>
                <a:latin typeface="Consolas" panose="020B0609020204030204" pitchFamily="49" charset="0"/>
              </a:rPr>
              <a:t> </a:t>
            </a:r>
            <a:r>
              <a:rPr lang="en-US" sz="1200" b="0" dirty="0">
                <a:solidFill>
                  <a:srgbClr val="A31515"/>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stdio.h</a:t>
            </a:r>
            <a:r>
              <a:rPr lang="en-US" sz="1200" b="0" dirty="0">
                <a:solidFill>
                  <a:srgbClr val="A31515"/>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FF"/>
                </a:solidFill>
                <a:effectLst/>
                <a:latin typeface="Consolas" panose="020B0609020204030204" pitchFamily="49" charset="0"/>
              </a:rPr>
              <a:t> </a:t>
            </a:r>
            <a:r>
              <a:rPr lang="en-US" sz="1200" b="0" dirty="0">
                <a:solidFill>
                  <a:srgbClr val="A31515"/>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stdlib.h</a:t>
            </a:r>
            <a:r>
              <a:rPr lang="en-US" sz="1200" b="0" dirty="0">
                <a:solidFill>
                  <a:srgbClr val="A31515"/>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808080"/>
                </a:solidFill>
                <a:effectLst/>
                <a:latin typeface="Consolas" panose="020B0609020204030204" pitchFamily="49" charset="0"/>
              </a:rPr>
              <a:t>#define</a:t>
            </a:r>
            <a:r>
              <a:rPr lang="en-US" sz="1200" b="0" dirty="0">
                <a:solidFill>
                  <a:srgbClr val="0000FF"/>
                </a:solidFill>
                <a:effectLst/>
                <a:latin typeface="Consolas" panose="020B0609020204030204" pitchFamily="49" charset="0"/>
              </a:rPr>
              <a:t> </a:t>
            </a:r>
            <a:r>
              <a:rPr lang="en-US" sz="1200" b="0" dirty="0">
                <a:solidFill>
                  <a:srgbClr val="BD63C5"/>
                </a:solidFill>
                <a:effectLst/>
                <a:latin typeface="Consolas" panose="020B0609020204030204" pitchFamily="49" charset="0"/>
              </a:rPr>
              <a:t>_USE_MATH_DEFINES</a:t>
            </a:r>
            <a:r>
              <a:rPr lang="en-US" sz="1200" b="0" dirty="0">
                <a:solidFill>
                  <a:srgbClr val="008000"/>
                </a:solidFill>
                <a:effectLst/>
                <a:latin typeface="Consolas" panose="020B0609020204030204" pitchFamily="49" charset="0"/>
              </a:rPr>
              <a:t> /* giver </a:t>
            </a:r>
            <a:r>
              <a:rPr lang="en-US" sz="1200" b="0" dirty="0" err="1">
                <a:solidFill>
                  <a:srgbClr val="008000"/>
                </a:solidFill>
                <a:effectLst/>
                <a:latin typeface="Consolas" panose="020B0609020204030204" pitchFamily="49" charset="0"/>
              </a:rPr>
              <a:t>adgang</a:t>
            </a:r>
            <a:r>
              <a:rPr lang="en-US" sz="1200" b="0" dirty="0">
                <a:solidFill>
                  <a:srgbClr val="008000"/>
                </a:solidFill>
                <a:effectLst/>
                <a:latin typeface="Consolas" panose="020B0609020204030204" pitchFamily="49" charset="0"/>
              </a:rPr>
              <a:t> </a:t>
            </a:r>
            <a:r>
              <a:rPr lang="en-US" sz="1200" b="0" dirty="0" err="1">
                <a:solidFill>
                  <a:srgbClr val="008000"/>
                </a:solidFill>
                <a:effectLst/>
                <a:latin typeface="Consolas" panose="020B0609020204030204" pitchFamily="49" charset="0"/>
              </a:rPr>
              <a:t>til</a:t>
            </a:r>
            <a:r>
              <a:rPr lang="en-US" sz="1200" b="0" dirty="0">
                <a:solidFill>
                  <a:srgbClr val="008000"/>
                </a:solidFill>
                <a:effectLst/>
                <a:latin typeface="Consolas" panose="020B0609020204030204" pitchFamily="49" charset="0"/>
              </a:rPr>
              <a:t> M_PI </a:t>
            </a:r>
            <a:r>
              <a:rPr lang="en-US" sz="1200" b="0" dirty="0" err="1">
                <a:solidFill>
                  <a:srgbClr val="008000"/>
                </a:solidFill>
                <a:effectLst/>
                <a:latin typeface="Consolas" panose="020B0609020204030204" pitchFamily="49" charset="0"/>
              </a:rPr>
              <a:t>i</a:t>
            </a:r>
            <a:r>
              <a:rPr lang="en-US" sz="1200" b="0" dirty="0">
                <a:solidFill>
                  <a:srgbClr val="008000"/>
                </a:solidFill>
                <a:effectLst/>
                <a:latin typeface="Consolas" panose="020B0609020204030204" pitchFamily="49" charset="0"/>
              </a:rPr>
              <a:t> </a:t>
            </a:r>
            <a:r>
              <a:rPr lang="en-US" sz="1200" b="0" dirty="0" err="1">
                <a:solidFill>
                  <a:srgbClr val="008000"/>
                </a:solidFill>
                <a:effectLst/>
                <a:latin typeface="Consolas" panose="020B0609020204030204" pitchFamily="49" charset="0"/>
              </a:rPr>
              <a:t>math.h</a:t>
            </a:r>
            <a:r>
              <a:rPr lang="en-US" sz="1200" b="0" dirty="0">
                <a:solidFill>
                  <a:srgbClr val="008000"/>
                </a:solidFill>
                <a:effectLst/>
                <a:latin typeface="Consolas" panose="020B0609020204030204" pitchFamily="49" charset="0"/>
              </a:rPr>
              <a:t> */</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808080"/>
                </a:solidFill>
                <a:effectLst/>
                <a:latin typeface="Consolas" panose="020B0609020204030204" pitchFamily="49" charset="0"/>
              </a:rPr>
              <a:t>#include</a:t>
            </a:r>
            <a:r>
              <a:rPr lang="en-US" sz="1200" b="0" dirty="0">
                <a:solidFill>
                  <a:srgbClr val="0000FF"/>
                </a:solidFill>
                <a:effectLst/>
                <a:latin typeface="Consolas" panose="020B0609020204030204" pitchFamily="49" charset="0"/>
              </a:rPr>
              <a:t> </a:t>
            </a:r>
            <a:r>
              <a:rPr lang="en-US" sz="1200" b="0" dirty="0">
                <a:solidFill>
                  <a:srgbClr val="A31515"/>
                </a:solidFill>
                <a:effectLst/>
                <a:latin typeface="Consolas" panose="020B0609020204030204" pitchFamily="49" charset="0"/>
              </a:rPr>
              <a:t>&lt;</a:t>
            </a:r>
            <a:r>
              <a:rPr lang="en-US" sz="1200" b="0" dirty="0" err="1">
                <a:solidFill>
                  <a:srgbClr val="A31515"/>
                </a:solidFill>
                <a:effectLst/>
                <a:latin typeface="Consolas" panose="020B0609020204030204" pitchFamily="49" charset="0"/>
              </a:rPr>
              <a:t>math.h</a:t>
            </a:r>
            <a:r>
              <a:rPr lang="en-US" sz="1200" b="0" dirty="0">
                <a:solidFill>
                  <a:srgbClr val="A31515"/>
                </a:solidFill>
                <a:effectLst/>
                <a:latin typeface="Consolas" panose="020B0609020204030204" pitchFamily="49" charset="0"/>
              </a:rPr>
              <a:t>&gt;</a:t>
            </a:r>
            <a:r>
              <a:rPr lang="en-US" sz="1200" b="0" dirty="0">
                <a:solidFill>
                  <a:srgbClr val="0000FF"/>
                </a:solidFill>
                <a:effectLst/>
                <a:latin typeface="Consolas" panose="020B0609020204030204" pitchFamily="49" charset="0"/>
              </a:rPr>
              <a:t>         </a:t>
            </a:r>
            <a:r>
              <a:rPr lang="en-US" sz="1200" b="0" dirty="0">
                <a:solidFill>
                  <a:srgbClr val="008000"/>
                </a:solidFill>
                <a:effectLst/>
                <a:latin typeface="Consolas" panose="020B0609020204030204" pitchFamily="49" charset="0"/>
              </a:rPr>
              <a:t>/* M_PI */</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0000FF"/>
                </a:solidFill>
                <a:effectLst/>
                <a:latin typeface="Consolas" panose="020B0609020204030204" pitchFamily="49" charset="0"/>
              </a:rPr>
              <a:t>int</a:t>
            </a:r>
            <a:r>
              <a:rPr lang="en-US" sz="1200" b="0" dirty="0">
                <a:solidFill>
                  <a:srgbClr val="000000"/>
                </a:solidFill>
                <a:effectLst/>
                <a:latin typeface="Consolas" panose="020B0609020204030204" pitchFamily="49" charset="0"/>
              </a:rPr>
              <a:t> main()</a:t>
            </a:r>
          </a:p>
          <a:p>
            <a:pPr marL="228600" indent="-228600">
              <a:buFont typeface="+mj-lt"/>
              <a:buAutoNum type="arabicPeriod"/>
            </a:pP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for</a:t>
            </a:r>
            <a:r>
              <a:rPr lang="en-US" sz="1200" b="0" dirty="0">
                <a:solidFill>
                  <a:srgbClr val="000000"/>
                </a:solidFill>
                <a:effectLst/>
                <a:latin typeface="Consolas" panose="020B0609020204030204" pitchFamily="49" charset="0"/>
              </a:rPr>
              <a:t> (;;)</a:t>
            </a:r>
          </a:p>
          <a:p>
            <a:pPr marL="228600" indent="-228600">
              <a:buFont typeface="+mj-lt"/>
              <a:buAutoNum type="arabicPeriod"/>
            </a:pPr>
            <a:br>
              <a:rPr lang="en-US" sz="1200" b="0" dirty="0">
                <a:solidFill>
                  <a:srgbClr val="000000"/>
                </a:solidFill>
                <a:effectLst/>
                <a:latin typeface="Consolas" panose="020B0609020204030204" pitchFamily="49" charset="0"/>
              </a:rPr>
            </a:b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err="1">
                <a:solidFill>
                  <a:srgbClr val="000000"/>
                </a:solidFill>
                <a:effectLst/>
                <a:latin typeface="Consolas" panose="020B0609020204030204" pitchFamily="49" charset="0"/>
              </a:rPr>
              <a:t>printf</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"%f\n"</a:t>
            </a:r>
            <a:r>
              <a:rPr lang="en-US" sz="1200" b="0" dirty="0">
                <a:solidFill>
                  <a:srgbClr val="000000"/>
                </a:solidFill>
                <a:effectLst/>
                <a:latin typeface="Consolas" panose="020B0609020204030204" pitchFamily="49" charset="0"/>
              </a:rPr>
              <a:t>, </a:t>
            </a:r>
            <a:r>
              <a:rPr lang="en-US" sz="1200" b="0" dirty="0">
                <a:solidFill>
                  <a:srgbClr val="BD63C5"/>
                </a:solidFill>
                <a:effectLst/>
                <a:latin typeface="Consolas" panose="020B0609020204030204" pitchFamily="49" charset="0"/>
              </a:rPr>
              <a:t>M_PI</a:t>
            </a:r>
            <a:r>
              <a:rPr lang="en-US" sz="1200" b="0" dirty="0">
                <a:solidFill>
                  <a:srgbClr val="000000"/>
                </a:solidFill>
                <a:effectLst/>
                <a:latin typeface="Consolas" panose="020B0609020204030204" pitchFamily="49" charset="0"/>
              </a:rPr>
              <a:t>);</a:t>
            </a:r>
          </a:p>
          <a:p>
            <a:pPr marL="228600" indent="-228600">
              <a:buFont typeface="+mj-lt"/>
              <a:buAutoNum type="arabicPeriod"/>
            </a:pPr>
            <a:r>
              <a:rPr lang="en-US" sz="1200" b="0" dirty="0">
                <a:solidFill>
                  <a:srgbClr val="000000"/>
                </a:solidFill>
                <a:effectLst/>
                <a:latin typeface="Consolas" panose="020B0609020204030204" pitchFamily="49" charset="0"/>
              </a:rPr>
              <a:t>    }</a:t>
            </a:r>
          </a:p>
          <a:p>
            <a:pPr marL="228600" indent="-228600">
              <a:buFont typeface="+mj-lt"/>
              <a:buAutoNum type="arabicPeriod"/>
            </a:pP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a:t>
            </a:r>
            <a:r>
              <a:rPr lang="en-US" sz="1200" b="0" dirty="0">
                <a:solidFill>
                  <a:srgbClr val="BD63C5"/>
                </a:solidFill>
                <a:effectLst/>
                <a:latin typeface="Consolas" panose="020B0609020204030204" pitchFamily="49" charset="0"/>
              </a:rPr>
              <a:t>EXIT_SUCCESS</a:t>
            </a:r>
            <a:r>
              <a:rPr lang="en-US" sz="1200" b="0" dirty="0">
                <a:solidFill>
                  <a:srgbClr val="000000"/>
                </a:solidFill>
                <a:effectLst/>
                <a:latin typeface="Consolas" panose="020B0609020204030204" pitchFamily="49" charset="0"/>
              </a:rPr>
              <a:t>;</a:t>
            </a:r>
            <a:r>
              <a:rPr lang="en-US" sz="1200" b="0" dirty="0">
                <a:solidFill>
                  <a:srgbClr val="008000"/>
                </a:solidFill>
                <a:effectLst/>
                <a:latin typeface="Consolas" panose="020B0609020204030204" pitchFamily="49" charset="0"/>
              </a:rPr>
              <a:t> // EXIT_SUCCESS from </a:t>
            </a:r>
            <a:r>
              <a:rPr lang="en-US" sz="1200" b="0" dirty="0" err="1">
                <a:solidFill>
                  <a:srgbClr val="008000"/>
                </a:solidFill>
                <a:effectLst/>
                <a:latin typeface="Consolas" panose="020B0609020204030204" pitchFamily="49" charset="0"/>
              </a:rPr>
              <a:t>stdlib.h</a:t>
            </a:r>
            <a:endParaRPr lang="en-US" sz="1200" b="0" dirty="0">
              <a:solidFill>
                <a:srgbClr val="000000"/>
              </a:solidFill>
              <a:effectLst/>
              <a:latin typeface="Consolas" panose="020B0609020204030204" pitchFamily="49" charset="0"/>
            </a:endParaRPr>
          </a:p>
          <a:p>
            <a:pPr marL="228600" indent="-228600">
              <a:buFont typeface="+mj-lt"/>
              <a:buAutoNum type="arabicPeriod"/>
            </a:pPr>
            <a:r>
              <a:rPr lang="en-US" sz="1200" b="0" dirty="0">
                <a:solidFill>
                  <a:srgbClr val="000000"/>
                </a:solidFill>
                <a:effectLst/>
                <a:latin typeface="Consolas" panose="020B0609020204030204" pitchFamily="49" charset="0"/>
              </a:rPr>
              <a:t>}</a:t>
            </a:r>
          </a:p>
          <a:p>
            <a:pPr marL="228600" indent="-228600">
              <a:buFont typeface="+mj-lt"/>
              <a:buAutoNum type="arabicPeriod"/>
            </a:pPr>
            <a:br>
              <a:rPr lang="en-US" sz="1200" b="0" dirty="0">
                <a:solidFill>
                  <a:srgbClr val="000000"/>
                </a:solidFill>
                <a:effectLst/>
                <a:latin typeface="Consolas" panose="020B0609020204030204" pitchFamily="49" charset="0"/>
              </a:rPr>
            </a:br>
            <a:endParaRPr lang="en-US" sz="12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8230884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E801F52F-1FFD-43B4-A33D-8F0921E01004}"/>
              </a:ext>
            </a:extLst>
          </p:cNvPr>
          <p:cNvSpPr>
            <a:spLocks noGrp="1"/>
          </p:cNvSpPr>
          <p:nvPr>
            <p:ph type="pic" sz="quarter" idx="11"/>
          </p:nvPr>
        </p:nvSpPr>
        <p:spPr/>
        <p:txBody>
          <a:bodyPr/>
          <a:lstStyle/>
          <a:p>
            <a:endParaRPr lang="en-DK"/>
          </a:p>
        </p:txBody>
      </p:sp>
      <p:sp>
        <p:nvSpPr>
          <p:cNvPr id="3" name="Pladsholder til slidenummer 2">
            <a:extLst>
              <a:ext uri="{FF2B5EF4-FFF2-40B4-BE49-F238E27FC236}">
                <a16:creationId xmlns:a16="http://schemas.microsoft.com/office/drawing/2014/main" id="{743E5ACB-0D2E-47DB-AFC6-13577DBADBE7}"/>
              </a:ext>
            </a:extLst>
          </p:cNvPr>
          <p:cNvSpPr>
            <a:spLocks noGrp="1"/>
          </p:cNvSpPr>
          <p:nvPr>
            <p:ph type="sldNum" sz="quarter" idx="10"/>
          </p:nvPr>
        </p:nvSpPr>
        <p:spPr/>
        <p:txBody>
          <a:bodyPr/>
          <a:lstStyle/>
          <a:p>
            <a:fld id="{D8D877B3-D348-4611-9BDB-C5374591D951}" type="slidenum">
              <a:rPr lang="en-US" smtClean="0"/>
              <a:pPr/>
              <a:t>35</a:t>
            </a:fld>
            <a:endParaRPr lang="en-US" dirty="0"/>
          </a:p>
        </p:txBody>
      </p:sp>
      <p:sp>
        <p:nvSpPr>
          <p:cNvPr id="4" name="Titel 3">
            <a:extLst>
              <a:ext uri="{FF2B5EF4-FFF2-40B4-BE49-F238E27FC236}">
                <a16:creationId xmlns:a16="http://schemas.microsoft.com/office/drawing/2014/main" id="{BD995DEF-5527-429A-88B6-D983D4309928}"/>
              </a:ext>
            </a:extLst>
          </p:cNvPr>
          <p:cNvSpPr>
            <a:spLocks noGrp="1"/>
          </p:cNvSpPr>
          <p:nvPr>
            <p:ph type="title"/>
          </p:nvPr>
        </p:nvSpPr>
        <p:spPr>
          <a:xfrm>
            <a:off x="587374" y="359273"/>
            <a:ext cx="6367099" cy="1621619"/>
          </a:xfrm>
        </p:spPr>
        <p:txBody>
          <a:bodyPr/>
          <a:lstStyle/>
          <a:p>
            <a:r>
              <a:rPr lang="en-US" dirty="0"/>
              <a:t>Iteration or loop statements</a:t>
            </a:r>
            <a:br>
              <a:rPr lang="en-US" dirty="0"/>
            </a:br>
            <a:br>
              <a:rPr lang="en-US" dirty="0"/>
            </a:br>
            <a:endParaRPr lang="en-US" dirty="0"/>
          </a:p>
        </p:txBody>
      </p:sp>
      <p:sp>
        <p:nvSpPr>
          <p:cNvPr id="5" name="Pladsholder til tekst 4">
            <a:extLst>
              <a:ext uri="{FF2B5EF4-FFF2-40B4-BE49-F238E27FC236}">
                <a16:creationId xmlns:a16="http://schemas.microsoft.com/office/drawing/2014/main" id="{849BF36F-F1AB-4010-92E8-6DA2169D8066}"/>
              </a:ext>
            </a:extLst>
          </p:cNvPr>
          <p:cNvSpPr>
            <a:spLocks noGrp="1"/>
          </p:cNvSpPr>
          <p:nvPr>
            <p:ph type="body" sz="quarter" idx="12"/>
          </p:nvPr>
        </p:nvSpPr>
        <p:spPr/>
        <p:txBody>
          <a:bodyPr vert="horz" lIns="0" tIns="45720" rIns="0" bIns="45720" rtlCol="0">
            <a:normAutofit/>
          </a:bodyPr>
          <a:lstStyle/>
          <a:p>
            <a:pPr marL="0" indent="0">
              <a:buNone/>
            </a:pPr>
            <a:r>
              <a:rPr lang="en-US" sz="1800" dirty="0"/>
              <a:t>Iteration or loop</a:t>
            </a:r>
          </a:p>
          <a:p>
            <a:pPr>
              <a:buFont typeface="Arial" panose="020B0604020202020204" pitchFamily="34" charset="0"/>
              <a:buChar char="•"/>
            </a:pPr>
            <a:r>
              <a:rPr lang="en-US" sz="2000" dirty="0"/>
              <a:t>for</a:t>
            </a:r>
          </a:p>
          <a:p>
            <a:pPr>
              <a:buFont typeface="Arial" panose="020B0604020202020204" pitchFamily="34" charset="0"/>
              <a:buChar char="•"/>
            </a:pPr>
            <a:r>
              <a:rPr lang="en-US" sz="2000" dirty="0"/>
              <a:t>while</a:t>
            </a:r>
          </a:p>
          <a:p>
            <a:pPr>
              <a:buFont typeface="Arial" panose="020B0604020202020204" pitchFamily="34" charset="0"/>
              <a:buChar char="•"/>
            </a:pPr>
            <a:r>
              <a:rPr lang="en-US" sz="2000" b="1" dirty="0"/>
              <a:t>do-while</a:t>
            </a:r>
          </a:p>
          <a:p>
            <a:pPr>
              <a:buFont typeface="Arial" panose="020B0604020202020204" pitchFamily="34" charset="0"/>
              <a:buChar char="•"/>
            </a:pPr>
            <a:r>
              <a:rPr lang="en-US" sz="1800" dirty="0"/>
              <a:t>Nested loops</a:t>
            </a:r>
          </a:p>
          <a:p>
            <a:pPr lvl="1">
              <a:buFont typeface="Arial" panose="020B0604020202020204" pitchFamily="34" charset="0"/>
              <a:buChar char="•"/>
            </a:pPr>
            <a:endParaRPr lang="en-US" sz="1800" dirty="0"/>
          </a:p>
        </p:txBody>
      </p:sp>
    </p:spTree>
    <p:extLst>
      <p:ext uri="{BB962C8B-B14F-4D97-AF65-F5344CB8AC3E}">
        <p14:creationId xmlns:p14="http://schemas.microsoft.com/office/powerpoint/2010/main" val="32063092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CF57887-EF3A-4951-AAB9-43365130174C}"/>
              </a:ext>
            </a:extLst>
          </p:cNvPr>
          <p:cNvSpPr>
            <a:spLocks noGrp="1"/>
          </p:cNvSpPr>
          <p:nvPr>
            <p:ph type="title"/>
          </p:nvPr>
        </p:nvSpPr>
        <p:spPr/>
        <p:txBody>
          <a:bodyPr/>
          <a:lstStyle/>
          <a:p>
            <a:r>
              <a:rPr lang="da-DK" dirty="0"/>
              <a:t>do … </a:t>
            </a:r>
            <a:r>
              <a:rPr lang="da-DK" dirty="0" err="1"/>
              <a:t>while</a:t>
            </a:r>
            <a:endParaRPr lang="en-US" dirty="0"/>
          </a:p>
        </p:txBody>
      </p:sp>
      <p:sp>
        <p:nvSpPr>
          <p:cNvPr id="5" name="Pladsholder til tekst 4">
            <a:extLst>
              <a:ext uri="{FF2B5EF4-FFF2-40B4-BE49-F238E27FC236}">
                <a16:creationId xmlns:a16="http://schemas.microsoft.com/office/drawing/2014/main" id="{01520412-9D6B-4A49-B216-59222244A589}"/>
              </a:ext>
            </a:extLst>
          </p:cNvPr>
          <p:cNvSpPr>
            <a:spLocks noGrp="1"/>
          </p:cNvSpPr>
          <p:nvPr>
            <p:ph type="body" sz="quarter" idx="12"/>
          </p:nvPr>
        </p:nvSpPr>
        <p:spPr>
          <a:xfrm>
            <a:off x="587375" y="2441197"/>
            <a:ext cx="4490445" cy="3454278"/>
          </a:xfrm>
        </p:spPr>
        <p:txBody>
          <a:bodyPr/>
          <a:lstStyle/>
          <a:p>
            <a:pPr marL="0" indent="0">
              <a:buNone/>
            </a:pPr>
            <a:r>
              <a:rPr lang="en-US" dirty="0"/>
              <a:t>Unlike for loops and while loops, which test the condition at the top of the loop, the do ... while loop checks its condition at the bottom of the loop.</a:t>
            </a:r>
          </a:p>
          <a:p>
            <a:pPr marL="0" indent="0">
              <a:buNone/>
            </a:pPr>
            <a:r>
              <a:rPr lang="en-US" dirty="0"/>
              <a:t>A do ... while is similar to a while loop, except for the fact that the loop's statement is guaranteed to execute at least once</a:t>
            </a:r>
          </a:p>
        </p:txBody>
      </p:sp>
      <p:pic>
        <p:nvPicPr>
          <p:cNvPr id="7" name="Billede 6">
            <a:extLst>
              <a:ext uri="{FF2B5EF4-FFF2-40B4-BE49-F238E27FC236}">
                <a16:creationId xmlns:a16="http://schemas.microsoft.com/office/drawing/2014/main" id="{50A986D4-CAD4-46BD-A125-5BCE30AA7F84}"/>
              </a:ext>
            </a:extLst>
          </p:cNvPr>
          <p:cNvPicPr>
            <a:picLocks noChangeAspect="1"/>
          </p:cNvPicPr>
          <p:nvPr/>
        </p:nvPicPr>
        <p:blipFill>
          <a:blip r:embed="rId2"/>
          <a:stretch>
            <a:fillRect/>
          </a:stretch>
        </p:blipFill>
        <p:spPr>
          <a:xfrm>
            <a:off x="553818" y="1286050"/>
            <a:ext cx="2381250" cy="1047750"/>
          </a:xfrm>
          <a:prstGeom prst="rect">
            <a:avLst/>
          </a:prstGeom>
        </p:spPr>
      </p:pic>
      <p:pic>
        <p:nvPicPr>
          <p:cNvPr id="13" name="Billede 12">
            <a:extLst>
              <a:ext uri="{FF2B5EF4-FFF2-40B4-BE49-F238E27FC236}">
                <a16:creationId xmlns:a16="http://schemas.microsoft.com/office/drawing/2014/main" id="{B84D9AD2-084D-4020-943D-6CD46DF26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3177" y="1711699"/>
            <a:ext cx="2019300" cy="2752725"/>
          </a:xfrm>
          <a:prstGeom prst="rect">
            <a:avLst/>
          </a:prstGeom>
        </p:spPr>
      </p:pic>
    </p:spTree>
    <p:extLst>
      <p:ext uri="{BB962C8B-B14F-4D97-AF65-F5344CB8AC3E}">
        <p14:creationId xmlns:p14="http://schemas.microsoft.com/office/powerpoint/2010/main" val="1700315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CF57887-EF3A-4951-AAB9-43365130174C}"/>
              </a:ext>
            </a:extLst>
          </p:cNvPr>
          <p:cNvSpPr>
            <a:spLocks noGrp="1"/>
          </p:cNvSpPr>
          <p:nvPr>
            <p:ph type="title"/>
          </p:nvPr>
        </p:nvSpPr>
        <p:spPr/>
        <p:txBody>
          <a:bodyPr/>
          <a:lstStyle/>
          <a:p>
            <a:r>
              <a:rPr lang="da-DK" dirty="0"/>
              <a:t>do … </a:t>
            </a:r>
            <a:r>
              <a:rPr lang="da-DK" dirty="0" err="1"/>
              <a:t>while</a:t>
            </a:r>
            <a:endParaRPr lang="en-US" dirty="0"/>
          </a:p>
        </p:txBody>
      </p:sp>
      <p:pic>
        <p:nvPicPr>
          <p:cNvPr id="7" name="Billede 6">
            <a:extLst>
              <a:ext uri="{FF2B5EF4-FFF2-40B4-BE49-F238E27FC236}">
                <a16:creationId xmlns:a16="http://schemas.microsoft.com/office/drawing/2014/main" id="{50A986D4-CAD4-46BD-A125-5BCE30AA7F84}"/>
              </a:ext>
            </a:extLst>
          </p:cNvPr>
          <p:cNvPicPr>
            <a:picLocks noChangeAspect="1"/>
          </p:cNvPicPr>
          <p:nvPr/>
        </p:nvPicPr>
        <p:blipFill>
          <a:blip r:embed="rId2"/>
          <a:stretch>
            <a:fillRect/>
          </a:stretch>
        </p:blipFill>
        <p:spPr>
          <a:xfrm>
            <a:off x="553818" y="1286050"/>
            <a:ext cx="2381250" cy="1047750"/>
          </a:xfrm>
          <a:prstGeom prst="rect">
            <a:avLst/>
          </a:prstGeom>
        </p:spPr>
      </p:pic>
      <p:pic>
        <p:nvPicPr>
          <p:cNvPr id="9" name="Billede 8">
            <a:extLst>
              <a:ext uri="{FF2B5EF4-FFF2-40B4-BE49-F238E27FC236}">
                <a16:creationId xmlns:a16="http://schemas.microsoft.com/office/drawing/2014/main" id="{B143031A-6AEF-4DA6-A668-11480BA11243}"/>
              </a:ext>
            </a:extLst>
          </p:cNvPr>
          <p:cNvPicPr>
            <a:picLocks noChangeAspect="1"/>
          </p:cNvPicPr>
          <p:nvPr/>
        </p:nvPicPr>
        <p:blipFill>
          <a:blip r:embed="rId3"/>
          <a:stretch>
            <a:fillRect/>
          </a:stretch>
        </p:blipFill>
        <p:spPr>
          <a:xfrm>
            <a:off x="8281420" y="52736"/>
            <a:ext cx="3867150" cy="3933825"/>
          </a:xfrm>
          <a:prstGeom prst="rect">
            <a:avLst/>
          </a:prstGeom>
        </p:spPr>
      </p:pic>
      <p:pic>
        <p:nvPicPr>
          <p:cNvPr id="11" name="Billede 10">
            <a:extLst>
              <a:ext uri="{FF2B5EF4-FFF2-40B4-BE49-F238E27FC236}">
                <a16:creationId xmlns:a16="http://schemas.microsoft.com/office/drawing/2014/main" id="{CD851DEF-D859-4B9B-B602-FA7F7E789E37}"/>
              </a:ext>
            </a:extLst>
          </p:cNvPr>
          <p:cNvPicPr>
            <a:picLocks noChangeAspect="1"/>
          </p:cNvPicPr>
          <p:nvPr/>
        </p:nvPicPr>
        <p:blipFill>
          <a:blip r:embed="rId4"/>
          <a:stretch>
            <a:fillRect/>
          </a:stretch>
        </p:blipFill>
        <p:spPr>
          <a:xfrm>
            <a:off x="6585970" y="52736"/>
            <a:ext cx="1695450" cy="2752725"/>
          </a:xfrm>
          <a:prstGeom prst="rect">
            <a:avLst/>
          </a:prstGeom>
        </p:spPr>
      </p:pic>
      <p:pic>
        <p:nvPicPr>
          <p:cNvPr id="13" name="Billede 12">
            <a:extLst>
              <a:ext uri="{FF2B5EF4-FFF2-40B4-BE49-F238E27FC236}">
                <a16:creationId xmlns:a16="http://schemas.microsoft.com/office/drawing/2014/main" id="{B84D9AD2-084D-4020-943D-6CD46DF263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1420" y="3986561"/>
            <a:ext cx="2019300" cy="2752725"/>
          </a:xfrm>
          <a:prstGeom prst="rect">
            <a:avLst/>
          </a:prstGeom>
        </p:spPr>
      </p:pic>
      <p:sp>
        <p:nvSpPr>
          <p:cNvPr id="6" name="Pladsholder til tekst 4">
            <a:extLst>
              <a:ext uri="{FF2B5EF4-FFF2-40B4-BE49-F238E27FC236}">
                <a16:creationId xmlns:a16="http://schemas.microsoft.com/office/drawing/2014/main" id="{E1C2309D-B2FD-DFA1-1F1E-8871856E559D}"/>
              </a:ext>
            </a:extLst>
          </p:cNvPr>
          <p:cNvSpPr txBox="1">
            <a:spLocks/>
          </p:cNvSpPr>
          <p:nvPr/>
        </p:nvSpPr>
        <p:spPr>
          <a:xfrm>
            <a:off x="587375" y="2441197"/>
            <a:ext cx="4490445" cy="3454278"/>
          </a:xfrm>
          <a:prstGeom prst="rect">
            <a:avLst/>
          </a:prstGeom>
        </p:spPr>
        <p:txBody>
          <a:bodyPr vert="horz" lIns="0" tIns="45720" rIns="0" bIns="45720" rtlCol="0">
            <a:normAutofit/>
          </a:bodyPr>
          <a:lstStyle>
            <a:lvl1pPr marL="285750" indent="-285750" algn="l" defTabSz="914318" rtl="0" eaLnBrk="1" latinLnBrk="0" hangingPunct="1">
              <a:lnSpc>
                <a:spcPct val="100000"/>
              </a:lnSpc>
              <a:spcBef>
                <a:spcPts val="600"/>
              </a:spcBef>
              <a:buFontTx/>
              <a:buBlip>
                <a:blip r:embed="rId6"/>
              </a:buBlip>
              <a:defRPr sz="1600" kern="1200" spc="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6"/>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7"/>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7"/>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7"/>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en-US"/>
              <a:t>Unlike for loops and while loops, which test the condition at the top of the loop, the do ... while loop checks its condition at the bottom of the loop.</a:t>
            </a:r>
          </a:p>
          <a:p>
            <a:pPr marL="0" indent="0">
              <a:buFontTx/>
              <a:buNone/>
            </a:pPr>
            <a:r>
              <a:rPr lang="en-US"/>
              <a:t>A do ... while is similar to a while loop, except for the fact that the loop's statement is guaranteed to execute at least once</a:t>
            </a:r>
            <a:endParaRPr lang="en-US" dirty="0"/>
          </a:p>
        </p:txBody>
      </p:sp>
    </p:spTree>
    <p:extLst>
      <p:ext uri="{BB962C8B-B14F-4D97-AF65-F5344CB8AC3E}">
        <p14:creationId xmlns:p14="http://schemas.microsoft.com/office/powerpoint/2010/main" val="1767934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B1604A92-53AA-4C2A-983C-8408788388DF}"/>
              </a:ext>
            </a:extLst>
          </p:cNvPr>
          <p:cNvSpPr>
            <a:spLocks noGrp="1"/>
          </p:cNvSpPr>
          <p:nvPr>
            <p:ph type="sldNum" sz="quarter" idx="4"/>
          </p:nvPr>
        </p:nvSpPr>
        <p:spPr/>
        <p:txBody>
          <a:bodyPr/>
          <a:lstStyle/>
          <a:p>
            <a:fld id="{D8D877B3-D348-4611-9BDB-C5374591D951}" type="slidenum">
              <a:rPr lang="en-US" smtClean="0"/>
              <a:pPr/>
              <a:t>4</a:t>
            </a:fld>
            <a:endParaRPr lang="en-US" dirty="0"/>
          </a:p>
        </p:txBody>
      </p:sp>
      <p:sp>
        <p:nvSpPr>
          <p:cNvPr id="3" name="Titel 2">
            <a:extLst>
              <a:ext uri="{FF2B5EF4-FFF2-40B4-BE49-F238E27FC236}">
                <a16:creationId xmlns:a16="http://schemas.microsoft.com/office/drawing/2014/main" id="{B06EA5B3-A51A-4EA7-AF89-D2F4428EB789}"/>
              </a:ext>
            </a:extLst>
          </p:cNvPr>
          <p:cNvSpPr>
            <a:spLocks noGrp="1"/>
          </p:cNvSpPr>
          <p:nvPr>
            <p:ph type="title"/>
          </p:nvPr>
        </p:nvSpPr>
        <p:spPr>
          <a:xfrm>
            <a:off x="587373" y="370290"/>
            <a:ext cx="10210561" cy="1474385"/>
          </a:xfrm>
        </p:spPr>
        <p:txBody>
          <a:bodyPr/>
          <a:lstStyle/>
          <a:p>
            <a:r>
              <a:rPr lang="da-DK" dirty="0"/>
              <a:t>Få styr på jeres default kode template</a:t>
            </a:r>
            <a:endParaRPr lang="en-US" dirty="0"/>
          </a:p>
        </p:txBody>
      </p:sp>
      <p:pic>
        <p:nvPicPr>
          <p:cNvPr id="6" name="Billede 5">
            <a:extLst>
              <a:ext uri="{FF2B5EF4-FFF2-40B4-BE49-F238E27FC236}">
                <a16:creationId xmlns:a16="http://schemas.microsoft.com/office/drawing/2014/main" id="{3130C167-6D9F-4EC4-B8BE-15657C391D59}"/>
              </a:ext>
            </a:extLst>
          </p:cNvPr>
          <p:cNvPicPr>
            <a:picLocks noChangeAspect="1"/>
          </p:cNvPicPr>
          <p:nvPr/>
        </p:nvPicPr>
        <p:blipFill>
          <a:blip r:embed="rId2"/>
          <a:stretch>
            <a:fillRect/>
          </a:stretch>
        </p:blipFill>
        <p:spPr>
          <a:xfrm>
            <a:off x="5432929" y="2323113"/>
            <a:ext cx="6620469" cy="3162677"/>
          </a:xfrm>
          <a:prstGeom prst="rect">
            <a:avLst/>
          </a:prstGeom>
        </p:spPr>
      </p:pic>
      <p:pic>
        <p:nvPicPr>
          <p:cNvPr id="4" name="Billede 5">
            <a:extLst>
              <a:ext uri="{FF2B5EF4-FFF2-40B4-BE49-F238E27FC236}">
                <a16:creationId xmlns:a16="http://schemas.microsoft.com/office/drawing/2014/main" id="{5765F6AD-FC90-25EF-8814-A08B6BEF9EC0}"/>
              </a:ext>
            </a:extLst>
          </p:cNvPr>
          <p:cNvPicPr>
            <a:picLocks noChangeAspect="1"/>
          </p:cNvPicPr>
          <p:nvPr/>
        </p:nvPicPr>
        <p:blipFill>
          <a:blip r:embed="rId3"/>
          <a:stretch>
            <a:fillRect/>
          </a:stretch>
        </p:blipFill>
        <p:spPr>
          <a:xfrm>
            <a:off x="280645" y="2428688"/>
            <a:ext cx="5163231" cy="3350675"/>
          </a:xfrm>
          <a:prstGeom prst="rect">
            <a:avLst/>
          </a:prstGeom>
        </p:spPr>
      </p:pic>
    </p:spTree>
    <p:extLst>
      <p:ext uri="{BB962C8B-B14F-4D97-AF65-F5344CB8AC3E}">
        <p14:creationId xmlns:p14="http://schemas.microsoft.com/office/powerpoint/2010/main" val="3138823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A1356-3950-921E-2FF9-9EFCA51A5522}"/>
              </a:ext>
            </a:extLst>
          </p:cNvPr>
          <p:cNvSpPr>
            <a:spLocks noGrp="1"/>
          </p:cNvSpPr>
          <p:nvPr>
            <p:ph type="sldNum" sz="quarter" idx="10"/>
          </p:nvPr>
        </p:nvSpPr>
        <p:spPr/>
        <p:txBody>
          <a:bodyPr/>
          <a:lstStyle/>
          <a:p>
            <a:fld id="{D8D877B3-D348-4611-9BDB-C5374591D951}" type="slidenum">
              <a:rPr lang="en-US" smtClean="0"/>
              <a:pPr/>
              <a:t>5</a:t>
            </a:fld>
            <a:endParaRPr lang="en-US" dirty="0"/>
          </a:p>
        </p:txBody>
      </p:sp>
      <p:sp>
        <p:nvSpPr>
          <p:cNvPr id="4" name="Title 3">
            <a:extLst>
              <a:ext uri="{FF2B5EF4-FFF2-40B4-BE49-F238E27FC236}">
                <a16:creationId xmlns:a16="http://schemas.microsoft.com/office/drawing/2014/main" id="{59C70F1C-A4DA-997F-51B4-3736B4CD1A39}"/>
              </a:ext>
            </a:extLst>
          </p:cNvPr>
          <p:cNvSpPr>
            <a:spLocks noGrp="1"/>
          </p:cNvSpPr>
          <p:nvPr>
            <p:ph type="title"/>
          </p:nvPr>
        </p:nvSpPr>
        <p:spPr/>
        <p:txBody>
          <a:bodyPr/>
          <a:lstStyle/>
          <a:p>
            <a:r>
              <a:rPr lang="en-US" dirty="0"/>
              <a:t>L</a:t>
            </a:r>
            <a:r>
              <a:rPr lang="da-DK" dirty="0" err="1"/>
              <a:t>æringsmål</a:t>
            </a:r>
            <a:r>
              <a:rPr lang="da-DK" dirty="0"/>
              <a:t> </a:t>
            </a:r>
            <a:r>
              <a:rPr lang="da-DK" dirty="0" err="1"/>
              <a:t>idag</a:t>
            </a:r>
            <a:endParaRPr lang="en-DK" dirty="0"/>
          </a:p>
        </p:txBody>
      </p:sp>
      <p:sp>
        <p:nvSpPr>
          <p:cNvPr id="5" name="Text Placeholder 4">
            <a:extLst>
              <a:ext uri="{FF2B5EF4-FFF2-40B4-BE49-F238E27FC236}">
                <a16:creationId xmlns:a16="http://schemas.microsoft.com/office/drawing/2014/main" id="{B735D18A-0288-6507-0214-0F91B518E50A}"/>
              </a:ext>
            </a:extLst>
          </p:cNvPr>
          <p:cNvSpPr>
            <a:spLocks noGrp="1"/>
          </p:cNvSpPr>
          <p:nvPr>
            <p:ph type="body" sz="quarter" idx="12"/>
          </p:nvPr>
        </p:nvSpPr>
        <p:spPr>
          <a:xfrm>
            <a:off x="587375" y="2143359"/>
            <a:ext cx="6378201" cy="3752115"/>
          </a:xfrm>
        </p:spPr>
        <p:txBody>
          <a:bodyPr>
            <a:normAutofit/>
          </a:bodyPr>
          <a:lstStyle/>
          <a:p>
            <a:r>
              <a:rPr lang="da-DK" dirty="0"/>
              <a:t>Viden om de iterative kontrol strukturer</a:t>
            </a:r>
          </a:p>
          <a:p>
            <a:r>
              <a:rPr lang="da-DK" dirty="0"/>
              <a:t>Viden om </a:t>
            </a:r>
            <a:r>
              <a:rPr lang="da-DK" dirty="0" err="1"/>
              <a:t>iterator</a:t>
            </a:r>
            <a:endParaRPr lang="da-DK" dirty="0"/>
          </a:p>
          <a:p>
            <a:pPr marL="0" indent="0">
              <a:buNone/>
            </a:pPr>
            <a:endParaRPr lang="da-DK" dirty="0"/>
          </a:p>
          <a:p>
            <a:endParaRPr lang="da-DK" dirty="0"/>
          </a:p>
          <a:p>
            <a:r>
              <a:rPr lang="da-DK" dirty="0"/>
              <a:t>Kan anvende de iterative kontrol strukturer</a:t>
            </a:r>
          </a:p>
          <a:p>
            <a:r>
              <a:rPr lang="da-DK" dirty="0"/>
              <a:t>Kan anvende iterative kontrol strukturer til at som et led i en algoritme</a:t>
            </a:r>
          </a:p>
          <a:p>
            <a:r>
              <a:rPr lang="da-DK" dirty="0"/>
              <a:t>Kan bruge en iterativ kontrol struktur til at modificerer data</a:t>
            </a:r>
          </a:p>
          <a:p>
            <a:endParaRPr lang="da-DK" dirty="0"/>
          </a:p>
          <a:p>
            <a:endParaRPr lang="da-DK" dirty="0"/>
          </a:p>
          <a:p>
            <a:endParaRPr lang="da-DK" dirty="0"/>
          </a:p>
          <a:p>
            <a:endParaRPr lang="en-DK" dirty="0"/>
          </a:p>
        </p:txBody>
      </p:sp>
      <p:pic>
        <p:nvPicPr>
          <p:cNvPr id="6" name="Pladsholder til billede 33">
            <a:extLst>
              <a:ext uri="{FF2B5EF4-FFF2-40B4-BE49-F238E27FC236}">
                <a16:creationId xmlns:a16="http://schemas.microsoft.com/office/drawing/2014/main" id="{88145634-ED54-724B-DFDD-805B5D55BDC3}"/>
              </a:ext>
            </a:extLst>
          </p:cNvPr>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l="30514" r="30514"/>
          <a:stretch/>
        </p:blipFill>
        <p:spPr>
          <a:xfrm>
            <a:off x="7439025" y="0"/>
            <a:ext cx="4752975" cy="6858000"/>
          </a:xfrm>
        </p:spPr>
      </p:pic>
    </p:spTree>
    <p:extLst>
      <p:ext uri="{BB962C8B-B14F-4D97-AF65-F5344CB8AC3E}">
        <p14:creationId xmlns:p14="http://schemas.microsoft.com/office/powerpoint/2010/main" val="4294393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billede 1">
            <a:extLst>
              <a:ext uri="{FF2B5EF4-FFF2-40B4-BE49-F238E27FC236}">
                <a16:creationId xmlns:a16="http://schemas.microsoft.com/office/drawing/2014/main" id="{E801F52F-1FFD-43B4-A33D-8F0921E01004}"/>
              </a:ext>
            </a:extLst>
          </p:cNvPr>
          <p:cNvSpPr>
            <a:spLocks noGrp="1"/>
          </p:cNvSpPr>
          <p:nvPr>
            <p:ph type="pic" sz="quarter" idx="11"/>
          </p:nvPr>
        </p:nvSpPr>
        <p:spPr/>
        <p:txBody>
          <a:bodyPr/>
          <a:lstStyle/>
          <a:p>
            <a:endParaRPr lang="en-DK"/>
          </a:p>
        </p:txBody>
      </p:sp>
      <p:sp>
        <p:nvSpPr>
          <p:cNvPr id="3" name="Pladsholder til slidenummer 2">
            <a:extLst>
              <a:ext uri="{FF2B5EF4-FFF2-40B4-BE49-F238E27FC236}">
                <a16:creationId xmlns:a16="http://schemas.microsoft.com/office/drawing/2014/main" id="{743E5ACB-0D2E-47DB-AFC6-13577DBADBE7}"/>
              </a:ext>
            </a:extLst>
          </p:cNvPr>
          <p:cNvSpPr>
            <a:spLocks noGrp="1"/>
          </p:cNvSpPr>
          <p:nvPr>
            <p:ph type="sldNum" sz="quarter" idx="10"/>
          </p:nvPr>
        </p:nvSpPr>
        <p:spPr/>
        <p:txBody>
          <a:bodyPr/>
          <a:lstStyle/>
          <a:p>
            <a:fld id="{D8D877B3-D348-4611-9BDB-C5374591D951}" type="slidenum">
              <a:rPr lang="en-US" smtClean="0"/>
              <a:pPr/>
              <a:t>6</a:t>
            </a:fld>
            <a:endParaRPr lang="en-US" dirty="0"/>
          </a:p>
        </p:txBody>
      </p:sp>
      <p:sp>
        <p:nvSpPr>
          <p:cNvPr id="4" name="Titel 3">
            <a:extLst>
              <a:ext uri="{FF2B5EF4-FFF2-40B4-BE49-F238E27FC236}">
                <a16:creationId xmlns:a16="http://schemas.microsoft.com/office/drawing/2014/main" id="{BD995DEF-5527-429A-88B6-D983D4309928}"/>
              </a:ext>
            </a:extLst>
          </p:cNvPr>
          <p:cNvSpPr>
            <a:spLocks noGrp="1"/>
          </p:cNvSpPr>
          <p:nvPr>
            <p:ph type="title"/>
          </p:nvPr>
        </p:nvSpPr>
        <p:spPr>
          <a:xfrm>
            <a:off x="587374" y="359273"/>
            <a:ext cx="6367099" cy="1621619"/>
          </a:xfrm>
        </p:spPr>
        <p:txBody>
          <a:bodyPr/>
          <a:lstStyle/>
          <a:p>
            <a:r>
              <a:rPr lang="en-US" dirty="0"/>
              <a:t>Iteration or loop statements</a:t>
            </a:r>
            <a:br>
              <a:rPr lang="en-US" dirty="0"/>
            </a:br>
            <a:br>
              <a:rPr lang="en-US" dirty="0"/>
            </a:br>
            <a:endParaRPr lang="en-US" dirty="0"/>
          </a:p>
        </p:txBody>
      </p:sp>
      <p:sp>
        <p:nvSpPr>
          <p:cNvPr id="5" name="Pladsholder til tekst 4">
            <a:extLst>
              <a:ext uri="{FF2B5EF4-FFF2-40B4-BE49-F238E27FC236}">
                <a16:creationId xmlns:a16="http://schemas.microsoft.com/office/drawing/2014/main" id="{849BF36F-F1AB-4010-92E8-6DA2169D8066}"/>
              </a:ext>
            </a:extLst>
          </p:cNvPr>
          <p:cNvSpPr>
            <a:spLocks noGrp="1"/>
          </p:cNvSpPr>
          <p:nvPr>
            <p:ph type="body" sz="quarter" idx="12"/>
          </p:nvPr>
        </p:nvSpPr>
        <p:spPr/>
        <p:txBody>
          <a:bodyPr vert="horz" lIns="0" tIns="45720" rIns="0" bIns="45720" rtlCol="0">
            <a:normAutofit/>
          </a:bodyPr>
          <a:lstStyle/>
          <a:p>
            <a:pPr marL="0" indent="0">
              <a:buNone/>
            </a:pPr>
            <a:r>
              <a:rPr lang="en-US" sz="1800" dirty="0"/>
              <a:t>Iteration or loop</a:t>
            </a:r>
          </a:p>
          <a:p>
            <a:pPr>
              <a:buFont typeface="Arial" panose="020B0604020202020204" pitchFamily="34" charset="0"/>
              <a:buChar char="•"/>
            </a:pPr>
            <a:r>
              <a:rPr lang="en-US" sz="2000" b="1" dirty="0"/>
              <a:t>for</a:t>
            </a:r>
          </a:p>
          <a:p>
            <a:pPr>
              <a:buFont typeface="Arial" panose="020B0604020202020204" pitchFamily="34" charset="0"/>
              <a:buChar char="•"/>
            </a:pPr>
            <a:r>
              <a:rPr lang="en-US" sz="2000" dirty="0"/>
              <a:t>while</a:t>
            </a:r>
          </a:p>
          <a:p>
            <a:pPr>
              <a:buFont typeface="Arial" panose="020B0604020202020204" pitchFamily="34" charset="0"/>
              <a:buChar char="•"/>
            </a:pPr>
            <a:r>
              <a:rPr lang="en-US" sz="1800" dirty="0"/>
              <a:t>Nested loops</a:t>
            </a:r>
          </a:p>
          <a:p>
            <a:pPr lvl="1">
              <a:buFont typeface="Arial" panose="020B0604020202020204" pitchFamily="34" charset="0"/>
              <a:buChar char="•"/>
            </a:pPr>
            <a:endParaRPr lang="en-US" sz="1800" dirty="0"/>
          </a:p>
          <a:p>
            <a:pPr marL="338138" lvl="1" indent="0">
              <a:buNone/>
            </a:pPr>
            <a:r>
              <a:rPr lang="en-US" sz="1800" dirty="0" err="1"/>
              <a:t>Selvstudie</a:t>
            </a:r>
            <a:r>
              <a:rPr lang="en-US" sz="1800" dirty="0"/>
              <a:t>: do-while</a:t>
            </a:r>
          </a:p>
          <a:p>
            <a:pPr marL="338138" lvl="1" indent="0">
              <a:buNone/>
            </a:pPr>
            <a:endParaRPr lang="en-US" sz="1800" dirty="0"/>
          </a:p>
        </p:txBody>
      </p:sp>
    </p:spTree>
    <p:extLst>
      <p:ext uri="{BB962C8B-B14F-4D97-AF65-F5344CB8AC3E}">
        <p14:creationId xmlns:p14="http://schemas.microsoft.com/office/powerpoint/2010/main" val="1851326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8B87FE-C2EC-3CEE-0292-68C00BC58BC6}"/>
              </a:ext>
            </a:extLst>
          </p:cNvPr>
          <p:cNvSpPr>
            <a:spLocks noGrp="1"/>
          </p:cNvSpPr>
          <p:nvPr>
            <p:ph type="sldNum" sz="quarter" idx="4"/>
          </p:nvPr>
        </p:nvSpPr>
        <p:spPr/>
        <p:txBody>
          <a:bodyPr/>
          <a:lstStyle/>
          <a:p>
            <a:fld id="{D8D877B3-D348-4611-9BDB-C5374591D951}" type="slidenum">
              <a:rPr lang="en-US" smtClean="0"/>
              <a:pPr/>
              <a:t>7</a:t>
            </a:fld>
            <a:endParaRPr lang="en-US" dirty="0"/>
          </a:p>
        </p:txBody>
      </p:sp>
      <p:sp>
        <p:nvSpPr>
          <p:cNvPr id="3" name="Title 2">
            <a:extLst>
              <a:ext uri="{FF2B5EF4-FFF2-40B4-BE49-F238E27FC236}">
                <a16:creationId xmlns:a16="http://schemas.microsoft.com/office/drawing/2014/main" id="{D2EB8965-806F-33E1-9C92-EF1E9EBACFA6}"/>
              </a:ext>
            </a:extLst>
          </p:cNvPr>
          <p:cNvSpPr>
            <a:spLocks noGrp="1"/>
          </p:cNvSpPr>
          <p:nvPr>
            <p:ph type="title"/>
          </p:nvPr>
        </p:nvSpPr>
        <p:spPr/>
        <p:txBody>
          <a:bodyPr/>
          <a:lstStyle/>
          <a:p>
            <a:r>
              <a:rPr lang="da-DK" dirty="0"/>
              <a:t>for loop</a:t>
            </a:r>
            <a:endParaRPr lang="en-DK" dirty="0"/>
          </a:p>
        </p:txBody>
      </p:sp>
      <p:sp>
        <p:nvSpPr>
          <p:cNvPr id="4" name="Text Placeholder 3">
            <a:extLst>
              <a:ext uri="{FF2B5EF4-FFF2-40B4-BE49-F238E27FC236}">
                <a16:creationId xmlns:a16="http://schemas.microsoft.com/office/drawing/2014/main" id="{94FC1F26-E300-FA07-8CB9-F4C06752D4B6}"/>
              </a:ext>
            </a:extLst>
          </p:cNvPr>
          <p:cNvSpPr>
            <a:spLocks noGrp="1"/>
          </p:cNvSpPr>
          <p:nvPr>
            <p:ph type="body" sz="quarter" idx="12"/>
          </p:nvPr>
        </p:nvSpPr>
        <p:spPr>
          <a:xfrm>
            <a:off x="587375" y="2065337"/>
            <a:ext cx="5149878" cy="3704284"/>
          </a:xfrm>
        </p:spPr>
        <p:txBody>
          <a:bodyPr/>
          <a:lstStyle/>
          <a:p>
            <a:r>
              <a:rPr lang="da-DK" i="1" u="sng" dirty="0"/>
              <a:t>Huskeseddel (mig): Skriv program i VS Code</a:t>
            </a:r>
          </a:p>
          <a:p>
            <a:r>
              <a:rPr lang="da-DK" i="1" u="sng" dirty="0"/>
              <a:t>Huskeseddel (mig): </a:t>
            </a:r>
            <a:r>
              <a:rPr lang="da-DK" i="1" u="sng" dirty="0" err="1"/>
              <a:t>debug</a:t>
            </a:r>
            <a:r>
              <a:rPr lang="da-DK" i="1" u="sng" dirty="0"/>
              <a:t> loop!</a:t>
            </a:r>
          </a:p>
          <a:p>
            <a:endParaRPr lang="en-DK" i="1" u="sng" dirty="0"/>
          </a:p>
        </p:txBody>
      </p:sp>
      <p:sp>
        <p:nvSpPr>
          <p:cNvPr id="6" name="TextBox 5">
            <a:extLst>
              <a:ext uri="{FF2B5EF4-FFF2-40B4-BE49-F238E27FC236}">
                <a16:creationId xmlns:a16="http://schemas.microsoft.com/office/drawing/2014/main" id="{368098EE-C770-6E73-C59B-6A87E2446DE6}"/>
              </a:ext>
            </a:extLst>
          </p:cNvPr>
          <p:cNvSpPr txBox="1"/>
          <p:nvPr/>
        </p:nvSpPr>
        <p:spPr>
          <a:xfrm>
            <a:off x="5983942" y="1799303"/>
            <a:ext cx="3180229" cy="2862322"/>
          </a:xfrm>
          <a:prstGeom prst="rect">
            <a:avLst/>
          </a:prstGeom>
          <a:solidFill>
            <a:schemeClr val="bg1">
              <a:lumMod val="85000"/>
            </a:schemeClr>
          </a:solidFill>
        </p:spPr>
        <p:txBody>
          <a:bodyPr wrap="square">
            <a:spAutoFit/>
          </a:bodyPr>
          <a:lstStyle/>
          <a:p>
            <a:pPr marL="228600" indent="-228600">
              <a:buFont typeface="+mj-lt"/>
              <a:buAutoNum type="arabicPeriod"/>
            </a:pPr>
            <a:r>
              <a:rPr lang="nn-NO" sz="1200" b="0" dirty="0">
                <a:solidFill>
                  <a:srgbClr val="859900"/>
                </a:solidFill>
                <a:effectLst/>
                <a:latin typeface="Consolas" panose="020B0609020204030204" pitchFamily="49" charset="0"/>
              </a:rPr>
              <a:t>#include</a:t>
            </a:r>
            <a:r>
              <a:rPr lang="nn-NO" sz="1200" b="0" dirty="0">
                <a:solidFill>
                  <a:srgbClr val="B58900"/>
                </a:solidFill>
                <a:effectLst/>
                <a:latin typeface="Consolas" panose="020B0609020204030204" pitchFamily="49" charset="0"/>
              </a:rPr>
              <a:t> </a:t>
            </a:r>
            <a:r>
              <a:rPr lang="nn-NO" sz="1200" b="0" dirty="0">
                <a:solidFill>
                  <a:srgbClr val="2AA198"/>
                </a:solidFill>
                <a:effectLst/>
                <a:latin typeface="Consolas" panose="020B0609020204030204" pitchFamily="49" charset="0"/>
              </a:rPr>
              <a:t>&lt;stdio.h&gt;</a:t>
            </a:r>
            <a:endParaRPr lang="nn-NO" sz="1200" b="0" dirty="0">
              <a:solidFill>
                <a:srgbClr val="657B83"/>
              </a:solidFill>
              <a:effectLst/>
              <a:latin typeface="Consolas" panose="020B0609020204030204" pitchFamily="49" charset="0"/>
            </a:endParaRPr>
          </a:p>
          <a:p>
            <a:pPr marL="228600" indent="-228600">
              <a:buFont typeface="+mj-lt"/>
              <a:buAutoNum type="arabicPeriod"/>
            </a:pPr>
            <a:r>
              <a:rPr lang="nn-NO" sz="1200" b="1" dirty="0">
                <a:solidFill>
                  <a:srgbClr val="586E75"/>
                </a:solidFill>
                <a:effectLst/>
                <a:latin typeface="Consolas" panose="020B0609020204030204" pitchFamily="49" charset="0"/>
              </a:rPr>
              <a:t>int</a:t>
            </a: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main</a:t>
            </a:r>
            <a:r>
              <a:rPr lang="nn-NO" sz="1200" b="0" dirty="0">
                <a:solidFill>
                  <a:srgbClr val="657B83"/>
                </a:solidFill>
                <a:effectLst/>
                <a:latin typeface="Consolas" panose="020B0609020204030204" pitchFamily="49" charset="0"/>
              </a:rPr>
              <a:t>()</a:t>
            </a:r>
          </a:p>
          <a:p>
            <a:pPr marL="228600" indent="-228600">
              <a:buFont typeface="+mj-lt"/>
              <a:buAutoNum type="arabicPeriod"/>
            </a:pPr>
            <a:r>
              <a:rPr lang="nn-NO" sz="1200" b="0" dirty="0">
                <a:solidFill>
                  <a:srgbClr val="657B83"/>
                </a:solidFill>
                <a:effectLst/>
                <a:latin typeface="Consolas" panose="020B0609020204030204" pitchFamily="49" charset="0"/>
              </a:rPr>
              <a:t>{</a:t>
            </a:r>
          </a:p>
          <a:p>
            <a:pPr marL="228600" indent="-228600">
              <a:buFont typeface="+mj-lt"/>
              <a:buAutoNum type="arabicPeriod"/>
            </a:pPr>
            <a:r>
              <a:rPr lang="nn-NO" sz="1200" b="0" dirty="0">
                <a:solidFill>
                  <a:srgbClr val="657B83"/>
                </a:solidFill>
                <a:effectLst/>
                <a:latin typeface="Consolas" panose="020B0609020204030204" pitchFamily="49" charset="0"/>
              </a:rPr>
              <a:t>    </a:t>
            </a:r>
            <a:r>
              <a:rPr lang="nn-NO" sz="1200" b="0" dirty="0">
                <a:solidFill>
                  <a:srgbClr val="859900"/>
                </a:solidFill>
                <a:effectLst/>
                <a:latin typeface="Consolas" panose="020B0609020204030204" pitchFamily="49" charset="0"/>
              </a:rPr>
              <a:t>for</a:t>
            </a:r>
            <a:r>
              <a:rPr lang="nn-NO" sz="1200" b="0" dirty="0">
                <a:solidFill>
                  <a:srgbClr val="657B83"/>
                </a:solidFill>
                <a:effectLst/>
                <a:latin typeface="Consolas" panose="020B0609020204030204" pitchFamily="49" charset="0"/>
              </a:rPr>
              <a:t> (</a:t>
            </a:r>
            <a:r>
              <a:rPr lang="nn-NO" sz="1200" b="1" dirty="0">
                <a:solidFill>
                  <a:srgbClr val="586E75"/>
                </a:solidFill>
                <a:effectLst/>
                <a:latin typeface="Consolas" panose="020B0609020204030204" pitchFamily="49" charset="0"/>
              </a:rPr>
              <a:t>int</a:t>
            </a: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i</a:t>
            </a:r>
            <a:r>
              <a:rPr lang="nn-NO" sz="1200" b="0" dirty="0">
                <a:solidFill>
                  <a:srgbClr val="657B83"/>
                </a:solidFill>
                <a:effectLst/>
                <a:latin typeface="Consolas" panose="020B0609020204030204" pitchFamily="49" charset="0"/>
              </a:rPr>
              <a:t> </a:t>
            </a:r>
            <a:r>
              <a:rPr lang="nn-NO" sz="1200" b="0" dirty="0">
                <a:solidFill>
                  <a:srgbClr val="859900"/>
                </a:solidFill>
                <a:effectLst/>
                <a:latin typeface="Consolas" panose="020B0609020204030204" pitchFamily="49" charset="0"/>
              </a:rPr>
              <a:t>=</a:t>
            </a:r>
            <a:r>
              <a:rPr lang="nn-NO" sz="1200" b="0" dirty="0">
                <a:solidFill>
                  <a:srgbClr val="657B83"/>
                </a:solidFill>
                <a:effectLst/>
                <a:latin typeface="Consolas" panose="020B0609020204030204" pitchFamily="49" charset="0"/>
              </a:rPr>
              <a:t> </a:t>
            </a:r>
            <a:r>
              <a:rPr lang="nn-NO" sz="1200" b="0" dirty="0">
                <a:solidFill>
                  <a:srgbClr val="D33682"/>
                </a:solidFill>
                <a:effectLst/>
                <a:latin typeface="Consolas" panose="020B0609020204030204" pitchFamily="49" charset="0"/>
              </a:rPr>
              <a:t>0</a:t>
            </a: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i</a:t>
            </a:r>
            <a:r>
              <a:rPr lang="nn-NO" sz="1200" b="0" dirty="0">
                <a:solidFill>
                  <a:srgbClr val="657B83"/>
                </a:solidFill>
                <a:effectLst/>
                <a:latin typeface="Consolas" panose="020B0609020204030204" pitchFamily="49" charset="0"/>
              </a:rPr>
              <a:t> </a:t>
            </a:r>
            <a:r>
              <a:rPr lang="nn-NO" sz="1200" b="0" dirty="0">
                <a:solidFill>
                  <a:srgbClr val="859900"/>
                </a:solidFill>
                <a:effectLst/>
                <a:latin typeface="Consolas" panose="020B0609020204030204" pitchFamily="49" charset="0"/>
              </a:rPr>
              <a:t>&lt;</a:t>
            </a:r>
            <a:r>
              <a:rPr lang="nn-NO" sz="1200" b="0" dirty="0">
                <a:solidFill>
                  <a:srgbClr val="657B83"/>
                </a:solidFill>
                <a:effectLst/>
                <a:latin typeface="Consolas" panose="020B0609020204030204" pitchFamily="49" charset="0"/>
              </a:rPr>
              <a:t> </a:t>
            </a:r>
            <a:r>
              <a:rPr lang="nn-NO" sz="1200" b="0" dirty="0">
                <a:solidFill>
                  <a:srgbClr val="D33682"/>
                </a:solidFill>
                <a:effectLst/>
                <a:latin typeface="Consolas" panose="020B0609020204030204" pitchFamily="49" charset="0"/>
              </a:rPr>
              <a:t>5</a:t>
            </a: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i</a:t>
            </a:r>
            <a:r>
              <a:rPr lang="nn-NO" sz="1200" b="0" dirty="0">
                <a:solidFill>
                  <a:srgbClr val="859900"/>
                </a:solidFill>
                <a:effectLst/>
                <a:latin typeface="Consolas" panose="020B0609020204030204" pitchFamily="49" charset="0"/>
              </a:rPr>
              <a:t>++</a:t>
            </a:r>
            <a:r>
              <a:rPr lang="nn-NO" sz="1200" b="0" dirty="0">
                <a:solidFill>
                  <a:srgbClr val="657B83"/>
                </a:solidFill>
                <a:effectLst/>
                <a:latin typeface="Consolas" panose="020B0609020204030204" pitchFamily="49" charset="0"/>
              </a:rPr>
              <a:t>)</a:t>
            </a:r>
          </a:p>
          <a:p>
            <a:pPr marL="228600" indent="-228600">
              <a:buFont typeface="+mj-lt"/>
              <a:buAutoNum type="arabicPeriod"/>
            </a:pPr>
            <a:r>
              <a:rPr lang="nn-NO" sz="1200" b="0" dirty="0">
                <a:solidFill>
                  <a:srgbClr val="657B83"/>
                </a:solidFill>
                <a:effectLst/>
                <a:latin typeface="Consolas" panose="020B0609020204030204" pitchFamily="49" charset="0"/>
              </a:rPr>
              <a:t>    {</a:t>
            </a:r>
          </a:p>
          <a:p>
            <a:pPr marL="228600" indent="-228600">
              <a:buFont typeface="+mj-lt"/>
              <a:buAutoNum type="arabicPeriod"/>
            </a:pP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printf</a:t>
            </a:r>
            <a:r>
              <a:rPr lang="nn-NO" sz="1200" b="0" dirty="0">
                <a:solidFill>
                  <a:srgbClr val="657B83"/>
                </a:solidFill>
                <a:effectLst/>
                <a:latin typeface="Consolas" panose="020B0609020204030204" pitchFamily="49" charset="0"/>
              </a:rPr>
              <a:t>(</a:t>
            </a:r>
            <a:r>
              <a:rPr lang="nn-NO" sz="1200" b="0" dirty="0">
                <a:solidFill>
                  <a:srgbClr val="2AA198"/>
                </a:solidFill>
                <a:effectLst/>
                <a:latin typeface="Consolas" panose="020B0609020204030204" pitchFamily="49" charset="0"/>
              </a:rPr>
              <a:t>"</a:t>
            </a:r>
            <a:r>
              <a:rPr lang="nn-NO" sz="1200" b="0" dirty="0">
                <a:solidFill>
                  <a:srgbClr val="CB4B16"/>
                </a:solidFill>
                <a:effectLst/>
                <a:latin typeface="Consolas" panose="020B0609020204030204" pitchFamily="49" charset="0"/>
              </a:rPr>
              <a:t>%i\n</a:t>
            </a:r>
            <a:r>
              <a:rPr lang="nn-NO" sz="1200" b="0" dirty="0">
                <a:solidFill>
                  <a:srgbClr val="2AA198"/>
                </a:solidFill>
                <a:effectLst/>
                <a:latin typeface="Consolas" panose="020B0609020204030204" pitchFamily="49" charset="0"/>
              </a:rPr>
              <a:t>"</a:t>
            </a:r>
            <a:r>
              <a:rPr lang="nn-NO" sz="1200" b="0" dirty="0">
                <a:solidFill>
                  <a:srgbClr val="657B83"/>
                </a:solidFill>
                <a:effectLst/>
                <a:latin typeface="Consolas" panose="020B0609020204030204" pitchFamily="49" charset="0"/>
              </a:rPr>
              <a:t>, </a:t>
            </a:r>
            <a:r>
              <a:rPr lang="nn-NO" sz="1200" b="0" dirty="0">
                <a:solidFill>
                  <a:srgbClr val="268BD2"/>
                </a:solidFill>
                <a:effectLst/>
                <a:latin typeface="Consolas" panose="020B0609020204030204" pitchFamily="49" charset="0"/>
              </a:rPr>
              <a:t>i</a:t>
            </a:r>
            <a:r>
              <a:rPr lang="nn-NO" sz="1200" b="0" dirty="0">
                <a:solidFill>
                  <a:srgbClr val="657B83"/>
                </a:solidFill>
                <a:effectLst/>
                <a:latin typeface="Consolas" panose="020B0609020204030204" pitchFamily="49" charset="0"/>
              </a:rPr>
              <a:t>);</a:t>
            </a:r>
          </a:p>
          <a:p>
            <a:pPr marL="228600" indent="-228600">
              <a:buFont typeface="+mj-lt"/>
              <a:buAutoNum type="arabicPeriod"/>
            </a:pPr>
            <a:r>
              <a:rPr lang="nn-NO" sz="1200" b="0" dirty="0">
                <a:solidFill>
                  <a:srgbClr val="657B83"/>
                </a:solidFill>
                <a:effectLst/>
                <a:latin typeface="Consolas" panose="020B0609020204030204" pitchFamily="49" charset="0"/>
              </a:rPr>
              <a:t>    }</a:t>
            </a:r>
          </a:p>
          <a:p>
            <a:pPr marL="228600" indent="-228600">
              <a:buFont typeface="+mj-lt"/>
              <a:buAutoNum type="arabicPeriod"/>
            </a:pPr>
            <a:r>
              <a:rPr lang="nn-NO" sz="1200" b="0" dirty="0">
                <a:solidFill>
                  <a:srgbClr val="657B83"/>
                </a:solidFill>
                <a:effectLst/>
                <a:latin typeface="Consolas" panose="020B0609020204030204" pitchFamily="49" charset="0"/>
              </a:rPr>
              <a:t>}</a:t>
            </a:r>
          </a:p>
          <a:p>
            <a:pPr marL="228600" indent="-228600">
              <a:buFont typeface="+mj-lt"/>
              <a:buAutoNum type="arabicPeriod"/>
            </a:pPr>
            <a:endParaRPr lang="en-US" sz="1200" b="0" dirty="0">
              <a:solidFill>
                <a:srgbClr val="657B83"/>
              </a:solidFill>
              <a:effectLst/>
              <a:latin typeface="Consolas" panose="020B0609020204030204" pitchFamily="49" charset="0"/>
            </a:endParaRPr>
          </a:p>
          <a:p>
            <a:r>
              <a:rPr lang="en-US" sz="1200" dirty="0">
                <a:solidFill>
                  <a:srgbClr val="657B83"/>
                </a:solidFill>
                <a:latin typeface="Consolas" panose="020B0609020204030204" pitchFamily="49" charset="0"/>
              </a:rPr>
              <a:t>[Output]</a:t>
            </a:r>
          </a:p>
          <a:p>
            <a:r>
              <a:rPr lang="en-US" sz="1200" b="0" dirty="0">
                <a:solidFill>
                  <a:srgbClr val="657B83"/>
                </a:solidFill>
                <a:effectLst/>
                <a:latin typeface="Consolas" panose="020B0609020204030204" pitchFamily="49" charset="0"/>
              </a:rPr>
              <a:t>0</a:t>
            </a:r>
          </a:p>
          <a:p>
            <a:r>
              <a:rPr lang="en-US" sz="1200" b="0" dirty="0">
                <a:solidFill>
                  <a:srgbClr val="657B83"/>
                </a:solidFill>
                <a:effectLst/>
                <a:latin typeface="Consolas" panose="020B0609020204030204" pitchFamily="49" charset="0"/>
              </a:rPr>
              <a:t>1</a:t>
            </a:r>
          </a:p>
          <a:p>
            <a:r>
              <a:rPr lang="en-US" sz="1200" b="0" dirty="0">
                <a:solidFill>
                  <a:srgbClr val="657B83"/>
                </a:solidFill>
                <a:effectLst/>
                <a:latin typeface="Consolas" panose="020B0609020204030204" pitchFamily="49" charset="0"/>
              </a:rPr>
              <a:t>2</a:t>
            </a:r>
          </a:p>
          <a:p>
            <a:r>
              <a:rPr lang="en-US" sz="1200" b="0" dirty="0">
                <a:solidFill>
                  <a:srgbClr val="657B83"/>
                </a:solidFill>
                <a:effectLst/>
                <a:latin typeface="Consolas" panose="020B0609020204030204" pitchFamily="49" charset="0"/>
              </a:rPr>
              <a:t>3</a:t>
            </a:r>
          </a:p>
          <a:p>
            <a:r>
              <a:rPr lang="en-US" sz="1200" b="0" dirty="0">
                <a:solidFill>
                  <a:srgbClr val="657B83"/>
                </a:solidFill>
                <a:effectLst/>
                <a:latin typeface="Consolas" panose="020B0609020204030204" pitchFamily="49" charset="0"/>
              </a:rPr>
              <a:t>4</a:t>
            </a:r>
          </a:p>
        </p:txBody>
      </p:sp>
    </p:spTree>
    <p:extLst>
      <p:ext uri="{BB962C8B-B14F-4D97-AF65-F5344CB8AC3E}">
        <p14:creationId xmlns:p14="http://schemas.microsoft.com/office/powerpoint/2010/main" val="3513650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lede 6">
            <a:extLst>
              <a:ext uri="{FF2B5EF4-FFF2-40B4-BE49-F238E27FC236}">
                <a16:creationId xmlns:a16="http://schemas.microsoft.com/office/drawing/2014/main" id="{A268B9A2-6EF0-410B-BBB3-8CEAC8942DAD}"/>
              </a:ext>
            </a:extLst>
          </p:cNvPr>
          <p:cNvPicPr>
            <a:picLocks noChangeAspect="1"/>
          </p:cNvPicPr>
          <p:nvPr/>
        </p:nvPicPr>
        <p:blipFill>
          <a:blip r:embed="rId2"/>
          <a:stretch>
            <a:fillRect/>
          </a:stretch>
        </p:blipFill>
        <p:spPr>
          <a:xfrm>
            <a:off x="0" y="2333948"/>
            <a:ext cx="4019550" cy="3429000"/>
          </a:xfrm>
          <a:prstGeom prst="rect">
            <a:avLst/>
          </a:prstGeom>
        </p:spPr>
      </p:pic>
      <p:sp>
        <p:nvSpPr>
          <p:cNvPr id="4" name="Titel 3">
            <a:extLst>
              <a:ext uri="{FF2B5EF4-FFF2-40B4-BE49-F238E27FC236}">
                <a16:creationId xmlns:a16="http://schemas.microsoft.com/office/drawing/2014/main" id="{2503E8FF-D6EB-4287-B066-5385A6A3B355}"/>
              </a:ext>
            </a:extLst>
          </p:cNvPr>
          <p:cNvSpPr>
            <a:spLocks noGrp="1"/>
          </p:cNvSpPr>
          <p:nvPr>
            <p:ph type="title"/>
          </p:nvPr>
        </p:nvSpPr>
        <p:spPr/>
        <p:txBody>
          <a:bodyPr/>
          <a:lstStyle/>
          <a:p>
            <a:r>
              <a:rPr lang="da-DK" dirty="0"/>
              <a:t>for loop</a:t>
            </a:r>
            <a:endParaRPr lang="en-US" dirty="0"/>
          </a:p>
        </p:txBody>
      </p:sp>
      <p:sp>
        <p:nvSpPr>
          <p:cNvPr id="5" name="Pladsholder til tekst 4">
            <a:extLst>
              <a:ext uri="{FF2B5EF4-FFF2-40B4-BE49-F238E27FC236}">
                <a16:creationId xmlns:a16="http://schemas.microsoft.com/office/drawing/2014/main" id="{7A5DBCB5-30B5-4884-B3C5-3D25A6AB17C8}"/>
              </a:ext>
            </a:extLst>
          </p:cNvPr>
          <p:cNvSpPr>
            <a:spLocks noGrp="1"/>
          </p:cNvSpPr>
          <p:nvPr>
            <p:ph type="body" sz="quarter" idx="12"/>
          </p:nvPr>
        </p:nvSpPr>
        <p:spPr>
          <a:xfrm>
            <a:off x="5632084" y="247055"/>
            <a:ext cx="5861844" cy="3707823"/>
          </a:xfrm>
        </p:spPr>
        <p:txBody>
          <a:bodyPr>
            <a:normAutofit fontScale="85000" lnSpcReduction="10000"/>
          </a:bodyPr>
          <a:lstStyle/>
          <a:p>
            <a:pPr marL="0" indent="0">
              <a:buNone/>
            </a:pPr>
            <a:r>
              <a:rPr lang="en-US" dirty="0"/>
              <a:t>A loop is a repetition construct structure to efficiently execute a </a:t>
            </a:r>
            <a:r>
              <a:rPr lang="en-US" i="1" dirty="0"/>
              <a:t>code block </a:t>
            </a:r>
            <a:r>
              <a:rPr lang="en-US" dirty="0"/>
              <a:t>a specific number of times</a:t>
            </a:r>
          </a:p>
          <a:p>
            <a:r>
              <a:rPr lang="en-US" b="1" i="1" dirty="0"/>
              <a:t>(0.) </a:t>
            </a:r>
            <a:r>
              <a:rPr lang="en-US" b="1" i="1" dirty="0" err="1"/>
              <a:t>init</a:t>
            </a:r>
            <a:r>
              <a:rPr lang="en-US" b="1" i="1" dirty="0"/>
              <a:t>: </a:t>
            </a:r>
            <a:r>
              <a:rPr lang="en-US" dirty="0"/>
              <a:t>is executed first and </a:t>
            </a:r>
            <a:r>
              <a:rPr lang="en-US" u="sng" dirty="0"/>
              <a:t>only</a:t>
            </a:r>
            <a:r>
              <a:rPr lang="en-US" dirty="0"/>
              <a:t> once</a:t>
            </a:r>
          </a:p>
          <a:p>
            <a:pPr lvl="1"/>
            <a:r>
              <a:rPr lang="en-US" dirty="0"/>
              <a:t>Then, jump to </a:t>
            </a:r>
            <a:r>
              <a:rPr lang="en-US" i="1" u="sng" dirty="0">
                <a:solidFill>
                  <a:schemeClr val="tx1">
                    <a:lumMod val="60000"/>
                    <a:lumOff val="40000"/>
                  </a:schemeClr>
                </a:solidFill>
              </a:rPr>
              <a:t>condition (1)</a:t>
            </a:r>
          </a:p>
          <a:p>
            <a:r>
              <a:rPr lang="en-US" b="1" i="1" dirty="0"/>
              <a:t>(1.) condition</a:t>
            </a:r>
            <a:r>
              <a:rPr lang="en-US" i="1" dirty="0"/>
              <a:t>: T</a:t>
            </a:r>
            <a:r>
              <a:rPr lang="en-US" dirty="0"/>
              <a:t>he condition step is evaluated. </a:t>
            </a:r>
          </a:p>
          <a:p>
            <a:pPr lvl="1"/>
            <a:r>
              <a:rPr lang="en-US" dirty="0"/>
              <a:t>If true, jump to the </a:t>
            </a:r>
            <a:r>
              <a:rPr lang="en-US" i="1" u="sng" dirty="0">
                <a:solidFill>
                  <a:schemeClr val="tx1">
                    <a:lumMod val="60000"/>
                    <a:lumOff val="40000"/>
                  </a:schemeClr>
                </a:solidFill>
              </a:rPr>
              <a:t>statements (2)</a:t>
            </a:r>
            <a:endParaRPr lang="en-US" u="sng" dirty="0">
              <a:solidFill>
                <a:schemeClr val="tx1">
                  <a:lumMod val="60000"/>
                  <a:lumOff val="40000"/>
                </a:schemeClr>
              </a:solidFill>
            </a:endParaRPr>
          </a:p>
          <a:p>
            <a:pPr lvl="1"/>
            <a:r>
              <a:rPr lang="en-US" dirty="0"/>
              <a:t>otherwise, exit loop</a:t>
            </a:r>
          </a:p>
          <a:p>
            <a:r>
              <a:rPr lang="en-US" b="1" dirty="0"/>
              <a:t>(2.) statements {...}</a:t>
            </a:r>
            <a:r>
              <a:rPr lang="en-US" dirty="0"/>
              <a:t>: Code body in the for loop is executed. </a:t>
            </a:r>
          </a:p>
          <a:p>
            <a:pPr lvl="1"/>
            <a:r>
              <a:rPr lang="en-US" dirty="0"/>
              <a:t>Then, jump to the </a:t>
            </a:r>
            <a:r>
              <a:rPr lang="en-US" i="1" u="sng" dirty="0">
                <a:solidFill>
                  <a:schemeClr val="tx1">
                    <a:lumMod val="60000"/>
                    <a:lumOff val="40000"/>
                  </a:schemeClr>
                </a:solidFill>
              </a:rPr>
              <a:t>increment (3)</a:t>
            </a:r>
            <a:r>
              <a:rPr lang="en-US" dirty="0"/>
              <a:t> (there can also be a decrement!).</a:t>
            </a:r>
          </a:p>
          <a:p>
            <a:r>
              <a:rPr lang="en-US" b="1" i="1" dirty="0"/>
              <a:t>(3.) increment</a:t>
            </a:r>
            <a:r>
              <a:rPr lang="en-US" i="1" dirty="0"/>
              <a:t>: </a:t>
            </a:r>
            <a:r>
              <a:rPr lang="en-US" dirty="0"/>
              <a:t>Updates the conditional argument. </a:t>
            </a:r>
          </a:p>
          <a:p>
            <a:pPr lvl="1"/>
            <a:r>
              <a:rPr lang="en-US" dirty="0"/>
              <a:t>Then, jumps to </a:t>
            </a:r>
            <a:r>
              <a:rPr lang="en-US" i="1" u="sng" dirty="0">
                <a:solidFill>
                  <a:schemeClr val="tx1">
                    <a:lumMod val="60000"/>
                    <a:lumOff val="40000"/>
                  </a:schemeClr>
                </a:solidFill>
              </a:rPr>
              <a:t>condition (1)</a:t>
            </a:r>
          </a:p>
          <a:p>
            <a:pPr lvl="2">
              <a:buFont typeface="Arial" panose="020B0604020202020204" pitchFamily="34" charset="0"/>
              <a:buChar char="•"/>
            </a:pPr>
            <a:r>
              <a:rPr lang="en-US" i="1" u="sng" dirty="0">
                <a:solidFill>
                  <a:schemeClr val="bg1">
                    <a:lumMod val="50000"/>
                  </a:schemeClr>
                </a:solidFill>
              </a:rPr>
              <a:t>(</a:t>
            </a:r>
            <a:r>
              <a:rPr lang="en-US" i="1" u="sng" dirty="0" err="1">
                <a:solidFill>
                  <a:schemeClr val="bg1">
                    <a:lumMod val="50000"/>
                  </a:schemeClr>
                </a:solidFill>
              </a:rPr>
              <a:t>Advanceret</a:t>
            </a:r>
            <a:r>
              <a:rPr lang="en-US" i="1" u="sng" dirty="0">
                <a:solidFill>
                  <a:schemeClr val="bg1">
                    <a:lumMod val="50000"/>
                  </a:schemeClr>
                </a:solidFill>
              </a:rPr>
              <a:t> note, </a:t>
            </a:r>
            <a:r>
              <a:rPr lang="en-US" i="1" u="sng" dirty="0" err="1">
                <a:solidFill>
                  <a:schemeClr val="bg1">
                    <a:lumMod val="50000"/>
                  </a:schemeClr>
                </a:solidFill>
              </a:rPr>
              <a:t>gennemgår</a:t>
            </a:r>
            <a:r>
              <a:rPr lang="en-US" i="1" u="sng" dirty="0">
                <a:solidFill>
                  <a:schemeClr val="bg1">
                    <a:lumMod val="50000"/>
                  </a:schemeClr>
                </a:solidFill>
              </a:rPr>
              <a:t> </a:t>
            </a:r>
            <a:r>
              <a:rPr lang="en-US" i="1" u="sng" dirty="0" err="1">
                <a:solidFill>
                  <a:schemeClr val="bg1">
                    <a:lumMod val="50000"/>
                  </a:schemeClr>
                </a:solidFill>
              </a:rPr>
              <a:t>jeg</a:t>
            </a:r>
            <a:r>
              <a:rPr lang="en-US" i="1" u="sng" dirty="0">
                <a:solidFill>
                  <a:schemeClr val="bg1">
                    <a:lumMod val="50000"/>
                  </a:schemeClr>
                </a:solidFill>
              </a:rPr>
              <a:t> </a:t>
            </a:r>
            <a:r>
              <a:rPr lang="en-US" i="1" u="sng" dirty="0" err="1">
                <a:solidFill>
                  <a:schemeClr val="bg1">
                    <a:lumMod val="50000"/>
                  </a:schemeClr>
                </a:solidFill>
              </a:rPr>
              <a:t>ikke</a:t>
            </a:r>
            <a:r>
              <a:rPr lang="en-US" i="1" u="sng" dirty="0">
                <a:solidFill>
                  <a:schemeClr val="bg1">
                    <a:lumMod val="50000"/>
                  </a:schemeClr>
                </a:solidFill>
              </a:rPr>
              <a:t>) man </a:t>
            </a:r>
            <a:r>
              <a:rPr lang="en-US" i="1" u="sng" dirty="0" err="1">
                <a:solidFill>
                  <a:schemeClr val="bg1">
                    <a:lumMod val="50000"/>
                  </a:schemeClr>
                </a:solidFill>
              </a:rPr>
              <a:t>behøver</a:t>
            </a:r>
            <a:r>
              <a:rPr lang="en-US" i="1" u="sng" dirty="0">
                <a:solidFill>
                  <a:schemeClr val="bg1">
                    <a:lumMod val="50000"/>
                  </a:schemeClr>
                </a:solidFill>
              </a:rPr>
              <a:t> </a:t>
            </a:r>
            <a:r>
              <a:rPr lang="en-US" i="1" u="sng" dirty="0" err="1">
                <a:solidFill>
                  <a:schemeClr val="bg1">
                    <a:lumMod val="50000"/>
                  </a:schemeClr>
                </a:solidFill>
              </a:rPr>
              <a:t>ikke</a:t>
            </a:r>
            <a:r>
              <a:rPr lang="en-US" i="1" u="sng" dirty="0">
                <a:solidFill>
                  <a:schemeClr val="bg1">
                    <a:lumMod val="50000"/>
                  </a:schemeClr>
                </a:solidFill>
              </a:rPr>
              <a:t> have i steps 0-3</a:t>
            </a:r>
          </a:p>
          <a:p>
            <a:pPr lvl="3">
              <a:buFont typeface="Arial" panose="020B0604020202020204" pitchFamily="34" charset="0"/>
              <a:buChar char="•"/>
            </a:pPr>
            <a:r>
              <a:rPr lang="en-US" i="1" u="sng" dirty="0">
                <a:solidFill>
                  <a:schemeClr val="bg1">
                    <a:lumMod val="50000"/>
                  </a:schemeClr>
                </a:solidFill>
              </a:rPr>
              <a:t>i.e. for (  ;  ;  ) er det </a:t>
            </a:r>
            <a:r>
              <a:rPr lang="en-US" i="1" u="sng" dirty="0" err="1">
                <a:solidFill>
                  <a:schemeClr val="bg1">
                    <a:lumMod val="50000"/>
                  </a:schemeClr>
                </a:solidFill>
              </a:rPr>
              <a:t>samme</a:t>
            </a:r>
            <a:r>
              <a:rPr lang="en-US" i="1" u="sng" dirty="0">
                <a:solidFill>
                  <a:schemeClr val="bg1">
                    <a:lumMod val="50000"/>
                  </a:schemeClr>
                </a:solidFill>
              </a:rPr>
              <a:t> </a:t>
            </a:r>
            <a:r>
              <a:rPr lang="en-US" i="1" u="sng" dirty="0" err="1">
                <a:solidFill>
                  <a:schemeClr val="bg1">
                    <a:lumMod val="50000"/>
                  </a:schemeClr>
                </a:solidFill>
              </a:rPr>
              <a:t>som</a:t>
            </a:r>
            <a:r>
              <a:rPr lang="en-US" i="1" u="sng" dirty="0">
                <a:solidFill>
                  <a:schemeClr val="bg1">
                    <a:lumMod val="50000"/>
                  </a:schemeClr>
                </a:solidFill>
              </a:rPr>
              <a:t> while(...){}</a:t>
            </a:r>
          </a:p>
        </p:txBody>
      </p:sp>
      <p:pic>
        <p:nvPicPr>
          <p:cNvPr id="9" name="Billede 8">
            <a:extLst>
              <a:ext uri="{FF2B5EF4-FFF2-40B4-BE49-F238E27FC236}">
                <a16:creationId xmlns:a16="http://schemas.microsoft.com/office/drawing/2014/main" id="{22AD2179-4FAF-4345-BF1D-0C333C434662}"/>
              </a:ext>
            </a:extLst>
          </p:cNvPr>
          <p:cNvPicPr>
            <a:picLocks noChangeAspect="1"/>
          </p:cNvPicPr>
          <p:nvPr/>
        </p:nvPicPr>
        <p:blipFill>
          <a:blip r:embed="rId3"/>
          <a:stretch>
            <a:fillRect/>
          </a:stretch>
        </p:blipFill>
        <p:spPr>
          <a:xfrm>
            <a:off x="4096520" y="3173007"/>
            <a:ext cx="1704975" cy="2762250"/>
          </a:xfrm>
          <a:prstGeom prst="rect">
            <a:avLst/>
          </a:prstGeom>
        </p:spPr>
      </p:pic>
      <p:pic>
        <p:nvPicPr>
          <p:cNvPr id="11" name="Billede 10">
            <a:extLst>
              <a:ext uri="{FF2B5EF4-FFF2-40B4-BE49-F238E27FC236}">
                <a16:creationId xmlns:a16="http://schemas.microsoft.com/office/drawing/2014/main" id="{75147E56-E8AD-4286-8778-61DD4487C389}"/>
              </a:ext>
            </a:extLst>
          </p:cNvPr>
          <p:cNvPicPr>
            <a:picLocks noChangeAspect="1"/>
          </p:cNvPicPr>
          <p:nvPr/>
        </p:nvPicPr>
        <p:blipFill>
          <a:blip r:embed="rId4"/>
          <a:stretch>
            <a:fillRect/>
          </a:stretch>
        </p:blipFill>
        <p:spPr>
          <a:xfrm>
            <a:off x="1477643" y="1218778"/>
            <a:ext cx="4000500" cy="1038225"/>
          </a:xfrm>
          <a:prstGeom prst="rect">
            <a:avLst/>
          </a:prstGeom>
        </p:spPr>
      </p:pic>
      <p:pic>
        <p:nvPicPr>
          <p:cNvPr id="16" name="Billede 15" descr="Et billede, der indeholder tekst&#10;&#10;Automatisk genereret beskrivelse">
            <a:extLst>
              <a:ext uri="{FF2B5EF4-FFF2-40B4-BE49-F238E27FC236}">
                <a16:creationId xmlns:a16="http://schemas.microsoft.com/office/drawing/2014/main" id="{1D5F9353-43EB-4F30-BA4B-009F06573C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86197" y="4048448"/>
            <a:ext cx="3257550" cy="2733675"/>
          </a:xfrm>
          <a:prstGeom prst="rect">
            <a:avLst/>
          </a:prstGeom>
        </p:spPr>
      </p:pic>
      <p:sp>
        <p:nvSpPr>
          <p:cNvPr id="15" name="TextBox 14">
            <a:extLst>
              <a:ext uri="{FF2B5EF4-FFF2-40B4-BE49-F238E27FC236}">
                <a16:creationId xmlns:a16="http://schemas.microsoft.com/office/drawing/2014/main" id="{1CBAE379-9880-6D9D-594D-92965056FE09}"/>
              </a:ext>
            </a:extLst>
          </p:cNvPr>
          <p:cNvSpPr txBox="1"/>
          <p:nvPr/>
        </p:nvSpPr>
        <p:spPr>
          <a:xfrm>
            <a:off x="1477643" y="1095052"/>
            <a:ext cx="4077471" cy="369332"/>
          </a:xfrm>
          <a:prstGeom prst="rect">
            <a:avLst/>
          </a:prstGeom>
          <a:noFill/>
        </p:spPr>
        <p:txBody>
          <a:bodyPr wrap="square" rtlCol="0">
            <a:spAutoFit/>
          </a:bodyPr>
          <a:lstStyle/>
          <a:p>
            <a:r>
              <a:rPr lang="en-US" dirty="0">
                <a:solidFill>
                  <a:srgbClr val="FF0000"/>
                </a:solidFill>
              </a:rPr>
              <a:t>            0           1              2</a:t>
            </a:r>
          </a:p>
        </p:txBody>
      </p:sp>
      <p:sp>
        <p:nvSpPr>
          <p:cNvPr id="17" name="TextBox 16">
            <a:extLst>
              <a:ext uri="{FF2B5EF4-FFF2-40B4-BE49-F238E27FC236}">
                <a16:creationId xmlns:a16="http://schemas.microsoft.com/office/drawing/2014/main" id="{3F7D049C-8B94-CB05-04BA-F078013506D4}"/>
              </a:ext>
            </a:extLst>
          </p:cNvPr>
          <p:cNvSpPr txBox="1"/>
          <p:nvPr/>
        </p:nvSpPr>
        <p:spPr>
          <a:xfrm>
            <a:off x="1477643" y="1588110"/>
            <a:ext cx="357881" cy="369332"/>
          </a:xfrm>
          <a:prstGeom prst="rect">
            <a:avLst/>
          </a:prstGeom>
          <a:noFill/>
        </p:spPr>
        <p:txBody>
          <a:bodyPr wrap="square" rtlCol="0">
            <a:spAutoFit/>
          </a:bodyPr>
          <a:lstStyle/>
          <a:p>
            <a:r>
              <a:rPr lang="en-US" dirty="0">
                <a:solidFill>
                  <a:srgbClr val="FF0000"/>
                </a:solidFill>
              </a:rPr>
              <a:t>3</a:t>
            </a:r>
            <a:endParaRPr lang="en-DK" dirty="0">
              <a:solidFill>
                <a:srgbClr val="FF0000"/>
              </a:solidFill>
            </a:endParaRPr>
          </a:p>
        </p:txBody>
      </p:sp>
    </p:spTree>
    <p:extLst>
      <p:ext uri="{BB962C8B-B14F-4D97-AF65-F5344CB8AC3E}">
        <p14:creationId xmlns:p14="http://schemas.microsoft.com/office/powerpoint/2010/main" val="1375177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46839D4C-FCC1-02F3-D34C-4636CA6BA373}"/>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C4380290-3075-6286-FF00-BAF66B1FC064}"/>
              </a:ext>
            </a:extLst>
          </p:cNvPr>
          <p:cNvSpPr>
            <a:spLocks noGrp="1"/>
          </p:cNvSpPr>
          <p:nvPr>
            <p:ph type="title"/>
          </p:nvPr>
        </p:nvSpPr>
        <p:spPr>
          <a:xfrm>
            <a:off x="587374" y="359273"/>
            <a:ext cx="8194317" cy="1621619"/>
          </a:xfrm>
        </p:spPr>
        <p:txBody>
          <a:bodyPr/>
          <a:lstStyle/>
          <a:p>
            <a:r>
              <a:rPr lang="en-US" dirty="0" err="1"/>
              <a:t>Opgave</a:t>
            </a:r>
            <a:r>
              <a:rPr lang="en-US" dirty="0"/>
              <a:t>: Hello For Loop</a:t>
            </a:r>
          </a:p>
        </p:txBody>
      </p:sp>
      <p:sp>
        <p:nvSpPr>
          <p:cNvPr id="3" name="Text Placeholder 2">
            <a:extLst>
              <a:ext uri="{FF2B5EF4-FFF2-40B4-BE49-F238E27FC236}">
                <a16:creationId xmlns:a16="http://schemas.microsoft.com/office/drawing/2014/main" id="{8DF816F9-60B9-4425-8DBF-9B78946A86FB}"/>
              </a:ext>
            </a:extLst>
          </p:cNvPr>
          <p:cNvSpPr>
            <a:spLocks noGrp="1"/>
          </p:cNvSpPr>
          <p:nvPr>
            <p:ph type="body" sz="quarter" idx="12"/>
          </p:nvPr>
        </p:nvSpPr>
        <p:spPr>
          <a:xfrm>
            <a:off x="654279" y="1448032"/>
            <a:ext cx="9834025" cy="3752115"/>
          </a:xfrm>
        </p:spPr>
        <p:txBody>
          <a:bodyPr>
            <a:normAutofit lnSpcReduction="10000"/>
          </a:bodyPr>
          <a:lstStyle/>
          <a:p>
            <a:pPr marL="0" indent="0">
              <a:buNone/>
            </a:pPr>
            <a:r>
              <a:rPr lang="da-DK" dirty="0"/>
              <a:t>Lav et program som printer 4 tabellen ud i terminalen op til det sidste tal før 100.</a:t>
            </a:r>
          </a:p>
          <a:p>
            <a:pPr marL="0" indent="0">
              <a:buNone/>
            </a:pPr>
            <a:endParaRPr lang="da-DK" dirty="0"/>
          </a:p>
          <a:p>
            <a:pPr marL="0" indent="0">
              <a:buNone/>
            </a:pPr>
            <a:r>
              <a:rPr lang="da-DK" b="1" dirty="0"/>
              <a:t>Fremgangsmåde:</a:t>
            </a:r>
            <a:endParaRPr lang="da-DK" dirty="0"/>
          </a:p>
          <a:p>
            <a:pPr lvl="0"/>
            <a:r>
              <a:rPr lang="da-DK" dirty="0"/>
              <a:t>Åben VS Code, og åben en ny </a:t>
            </a:r>
            <a:r>
              <a:rPr lang="da-DK" dirty="0" err="1"/>
              <a:t>project_mappe</a:t>
            </a:r>
            <a:r>
              <a:rPr lang="da-DK" dirty="0"/>
              <a:t>, kald den hvad I vil </a:t>
            </a:r>
          </a:p>
          <a:p>
            <a:pPr lvl="1"/>
            <a:r>
              <a:rPr lang="da-DK" dirty="0"/>
              <a:t>(Dette er sidste gang jeg skriver dette)</a:t>
            </a:r>
          </a:p>
          <a:p>
            <a:pPr lvl="0"/>
            <a:r>
              <a:rPr lang="da-DK" dirty="0"/>
              <a:t>Lav en fil </a:t>
            </a:r>
            <a:r>
              <a:rPr lang="da-DK" dirty="0" err="1"/>
              <a:t>hello_for_loop.c</a:t>
            </a:r>
            <a:endParaRPr lang="da-DK" dirty="0"/>
          </a:p>
          <a:p>
            <a:pPr lvl="0"/>
            <a:r>
              <a:rPr lang="da-DK" dirty="0"/>
              <a:t>Lav </a:t>
            </a:r>
            <a:r>
              <a:rPr lang="da-DK" dirty="0" err="1"/>
              <a:t>main</a:t>
            </a:r>
            <a:r>
              <a:rPr lang="da-DK" dirty="0"/>
              <a:t> funktionen</a:t>
            </a:r>
          </a:p>
          <a:p>
            <a:pPr lvl="1"/>
            <a:r>
              <a:rPr lang="da-DK" dirty="0"/>
              <a:t>Hint: Hvis I har glemt hvordan så se på alle andre opgaver</a:t>
            </a:r>
          </a:p>
          <a:p>
            <a:pPr lvl="0"/>
            <a:r>
              <a:rPr lang="da-DK" dirty="0"/>
              <a:t>Lav et loop, som tæller 0, 4, 8, ..., op til 99 (i&lt;100, altså firtabellen)</a:t>
            </a:r>
          </a:p>
          <a:p>
            <a:pPr lvl="0"/>
            <a:r>
              <a:rPr lang="da-DK" dirty="0"/>
              <a:t>Indeni </a:t>
            </a:r>
            <a:r>
              <a:rPr lang="da-DK" dirty="0" err="1"/>
              <a:t>Kodeblocken</a:t>
            </a:r>
            <a:r>
              <a:rPr lang="da-DK" dirty="0"/>
              <a:t> { ……… } printer man tallet i ud i terminalen</a:t>
            </a:r>
          </a:p>
          <a:p>
            <a:pPr lvl="1"/>
            <a:r>
              <a:rPr lang="da-DK" dirty="0"/>
              <a:t>Hint: Dette er ikke nyt længere.</a:t>
            </a:r>
          </a:p>
          <a:p>
            <a:pPr lvl="0"/>
            <a:r>
              <a:rPr lang="da-DK" dirty="0"/>
              <a:t>Kør programmet, og sikre dig at det virker</a:t>
            </a:r>
          </a:p>
        </p:txBody>
      </p:sp>
      <p:sp>
        <p:nvSpPr>
          <p:cNvPr id="5" name="TextBox 4">
            <a:extLst>
              <a:ext uri="{FF2B5EF4-FFF2-40B4-BE49-F238E27FC236}">
                <a16:creationId xmlns:a16="http://schemas.microsoft.com/office/drawing/2014/main" id="{3CB0F4B4-4A63-B7C0-5753-9C364C0B16E1}"/>
              </a:ext>
            </a:extLst>
          </p:cNvPr>
          <p:cNvSpPr txBox="1"/>
          <p:nvPr/>
        </p:nvSpPr>
        <p:spPr>
          <a:xfrm>
            <a:off x="8032804" y="4415317"/>
            <a:ext cx="3875853" cy="1569660"/>
          </a:xfrm>
          <a:prstGeom prst="rect">
            <a:avLst/>
          </a:prstGeom>
          <a:solidFill>
            <a:schemeClr val="accent4">
              <a:lumMod val="40000"/>
              <a:lumOff val="60000"/>
            </a:schemeClr>
          </a:solidFill>
        </p:spPr>
        <p:txBody>
          <a:bodyPr wrap="square">
            <a:spAutoFit/>
          </a:bodyPr>
          <a:lstStyle/>
          <a:p>
            <a:r>
              <a:rPr lang="en-US" sz="1200" b="0" dirty="0">
                <a:solidFill>
                  <a:srgbClr val="859900"/>
                </a:solidFill>
                <a:effectLst/>
                <a:latin typeface="Consolas" panose="020B0609020204030204" pitchFamily="49" charset="0"/>
              </a:rPr>
              <a:t>#include</a:t>
            </a:r>
            <a:r>
              <a:rPr lang="en-US" sz="1200" b="0" dirty="0">
                <a:solidFill>
                  <a:srgbClr val="B58900"/>
                </a:solidFill>
                <a:effectLst/>
                <a:latin typeface="Consolas" panose="020B0609020204030204" pitchFamily="49" charset="0"/>
              </a:rPr>
              <a:t> </a:t>
            </a:r>
            <a:r>
              <a:rPr lang="en-US" sz="1200" b="0" dirty="0">
                <a:solidFill>
                  <a:srgbClr val="2AA198"/>
                </a:solidFill>
                <a:effectLst/>
                <a:latin typeface="Consolas" panose="020B0609020204030204" pitchFamily="49" charset="0"/>
              </a:rPr>
              <a:t>&lt;</a:t>
            </a:r>
            <a:r>
              <a:rPr lang="en-US" sz="1200" b="0" dirty="0" err="1">
                <a:solidFill>
                  <a:srgbClr val="2AA198"/>
                </a:solidFill>
                <a:effectLst/>
                <a:latin typeface="Consolas" panose="020B0609020204030204" pitchFamily="49" charset="0"/>
              </a:rPr>
              <a:t>stdio.h</a:t>
            </a:r>
            <a:r>
              <a:rPr lang="en-US" sz="1200" b="0" dirty="0">
                <a:solidFill>
                  <a:srgbClr val="2AA198"/>
                </a:solidFill>
                <a:effectLst/>
                <a:latin typeface="Consolas" panose="020B0609020204030204" pitchFamily="49" charset="0"/>
              </a:rPr>
              <a:t>&gt;</a:t>
            </a:r>
            <a:endParaRPr lang="en-US" sz="1200" b="0" dirty="0">
              <a:solidFill>
                <a:srgbClr val="657B83"/>
              </a:solidFill>
              <a:effectLst/>
              <a:latin typeface="Consolas" panose="020B0609020204030204" pitchFamily="49" charset="0"/>
            </a:endParaRPr>
          </a:p>
          <a:p>
            <a:br>
              <a:rPr lang="en-US" sz="1200" b="0" dirty="0">
                <a:solidFill>
                  <a:srgbClr val="657B83"/>
                </a:solidFill>
                <a:effectLst/>
                <a:latin typeface="Consolas" panose="020B0609020204030204" pitchFamily="49" charset="0"/>
              </a:rPr>
            </a:br>
            <a:r>
              <a:rPr lang="en-US" sz="1200" b="1" dirty="0">
                <a:solidFill>
                  <a:srgbClr val="586E75"/>
                </a:solidFill>
                <a:effectLst/>
                <a:latin typeface="Consolas" panose="020B0609020204030204" pitchFamily="49" charset="0"/>
              </a:rPr>
              <a:t>int</a:t>
            </a:r>
            <a:r>
              <a:rPr lang="en-US" sz="1200" b="0" dirty="0">
                <a:solidFill>
                  <a:srgbClr val="657B83"/>
                </a:solidFill>
                <a:effectLst/>
                <a:latin typeface="Consolas" panose="020B0609020204030204" pitchFamily="49" charset="0"/>
              </a:rPr>
              <a:t> </a:t>
            </a:r>
            <a:r>
              <a:rPr lang="en-US" sz="1200" b="0" dirty="0">
                <a:solidFill>
                  <a:srgbClr val="268BD2"/>
                </a:solidFill>
                <a:effectLst/>
                <a:latin typeface="Consolas" panose="020B0609020204030204" pitchFamily="49" charset="0"/>
              </a:rPr>
              <a:t>main</a:t>
            </a:r>
            <a:r>
              <a:rPr lang="en-US" sz="1200" b="0" dirty="0">
                <a:solidFill>
                  <a:srgbClr val="657B83"/>
                </a:solidFill>
                <a:effectLst/>
                <a:latin typeface="Consolas" panose="020B0609020204030204" pitchFamily="49" charset="0"/>
              </a:rPr>
              <a:t>() {</a:t>
            </a:r>
          </a:p>
          <a:p>
            <a:r>
              <a:rPr lang="en-US" sz="1200" b="0" dirty="0">
                <a:solidFill>
                  <a:srgbClr val="657B83"/>
                </a:solidFill>
                <a:effectLst/>
                <a:latin typeface="Consolas" panose="020B0609020204030204" pitchFamily="49" charset="0"/>
              </a:rPr>
              <a:t>    </a:t>
            </a:r>
            <a:r>
              <a:rPr lang="en-US" sz="1200" b="0" dirty="0">
                <a:solidFill>
                  <a:srgbClr val="859900"/>
                </a:solidFill>
                <a:effectLst/>
                <a:latin typeface="Consolas" panose="020B0609020204030204" pitchFamily="49" charset="0"/>
              </a:rPr>
              <a:t>for</a:t>
            </a:r>
            <a:r>
              <a:rPr lang="en-US" sz="1200" b="0" dirty="0">
                <a:solidFill>
                  <a:srgbClr val="657B83"/>
                </a:solidFill>
                <a:effectLst/>
                <a:latin typeface="Consolas" panose="020B0609020204030204" pitchFamily="49" charset="0"/>
              </a:rPr>
              <a:t> (</a:t>
            </a:r>
            <a:r>
              <a:rPr lang="en-US" sz="1200" b="1" dirty="0">
                <a:solidFill>
                  <a:srgbClr val="586E75"/>
                </a:solidFill>
                <a:effectLst/>
                <a:latin typeface="Consolas" panose="020B0609020204030204" pitchFamily="49" charset="0"/>
              </a:rPr>
              <a:t>int</a:t>
            </a:r>
            <a:r>
              <a:rPr lang="en-US" sz="1200" b="0" dirty="0">
                <a:solidFill>
                  <a:srgbClr val="657B83"/>
                </a:solidFill>
                <a:effectLst/>
                <a:latin typeface="Consolas" panose="020B0609020204030204" pitchFamily="49" charset="0"/>
              </a:rPr>
              <a:t> a </a:t>
            </a:r>
            <a:r>
              <a:rPr lang="en-US" sz="1200" b="0" dirty="0">
                <a:solidFill>
                  <a:srgbClr val="859900"/>
                </a:solidFill>
                <a:effectLst/>
                <a:latin typeface="Consolas" panose="020B0609020204030204" pitchFamily="49" charset="0"/>
              </a:rPr>
              <a:t>=</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10</a:t>
            </a:r>
            <a:r>
              <a:rPr lang="en-US" sz="1200" b="0" dirty="0">
                <a:solidFill>
                  <a:srgbClr val="657B83"/>
                </a:solidFill>
                <a:effectLst/>
                <a:latin typeface="Consolas" panose="020B0609020204030204" pitchFamily="49" charset="0"/>
              </a:rPr>
              <a:t>; a </a:t>
            </a:r>
            <a:r>
              <a:rPr lang="en-US" sz="1200" b="0" dirty="0">
                <a:solidFill>
                  <a:srgbClr val="859900"/>
                </a:solidFill>
                <a:effectLst/>
                <a:latin typeface="Consolas" panose="020B0609020204030204" pitchFamily="49" charset="0"/>
              </a:rPr>
              <a:t>&lt;=</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20</a:t>
            </a:r>
            <a:r>
              <a:rPr lang="en-US" sz="1200" b="0" dirty="0">
                <a:solidFill>
                  <a:srgbClr val="657B83"/>
                </a:solidFill>
                <a:effectLst/>
                <a:latin typeface="Consolas" panose="020B0609020204030204" pitchFamily="49" charset="0"/>
              </a:rPr>
              <a:t>; a</a:t>
            </a:r>
            <a:r>
              <a:rPr lang="en-US" sz="1200" b="0" dirty="0">
                <a:solidFill>
                  <a:srgbClr val="859900"/>
                </a:solidFill>
                <a:effectLst/>
                <a:latin typeface="Consolas" panose="020B0609020204030204" pitchFamily="49" charset="0"/>
              </a:rPr>
              <a:t>++</a:t>
            </a:r>
            <a:r>
              <a:rPr lang="en-US" sz="1200" b="0" dirty="0">
                <a:solidFill>
                  <a:srgbClr val="657B83"/>
                </a:solidFill>
                <a:effectLst/>
                <a:latin typeface="Consolas" panose="020B0609020204030204" pitchFamily="49" charset="0"/>
              </a:rPr>
              <a:t>) {</a:t>
            </a:r>
          </a:p>
          <a:p>
            <a:r>
              <a:rPr lang="en-US" sz="1200" b="0" dirty="0">
                <a:solidFill>
                  <a:srgbClr val="657B83"/>
                </a:solidFill>
                <a:effectLst/>
                <a:latin typeface="Consolas" panose="020B0609020204030204" pitchFamily="49" charset="0"/>
              </a:rPr>
              <a:t>        </a:t>
            </a:r>
            <a:r>
              <a:rPr lang="en-US" sz="1200" b="0" dirty="0" err="1">
                <a:solidFill>
                  <a:srgbClr val="268BD2"/>
                </a:solidFill>
                <a:effectLst/>
                <a:latin typeface="Consolas" panose="020B0609020204030204" pitchFamily="49" charset="0"/>
              </a:rPr>
              <a:t>printf</a:t>
            </a:r>
            <a:r>
              <a:rPr lang="en-US" sz="1200" b="0" dirty="0">
                <a:solidFill>
                  <a:srgbClr val="657B83"/>
                </a:solidFill>
                <a:effectLst/>
                <a:latin typeface="Consolas" panose="020B0609020204030204" pitchFamily="49" charset="0"/>
              </a:rPr>
              <a:t>(</a:t>
            </a:r>
            <a:r>
              <a:rPr lang="en-US" sz="1200" b="0" dirty="0">
                <a:solidFill>
                  <a:srgbClr val="2AA198"/>
                </a:solidFill>
                <a:effectLst/>
                <a:latin typeface="Consolas" panose="020B0609020204030204" pitchFamily="49" charset="0"/>
              </a:rPr>
              <a:t>"value of a: </a:t>
            </a:r>
            <a:r>
              <a:rPr lang="en-US" sz="1200" b="0" dirty="0">
                <a:solidFill>
                  <a:srgbClr val="CB4B16"/>
                </a:solidFill>
                <a:effectLst/>
                <a:latin typeface="Consolas" panose="020B0609020204030204" pitchFamily="49" charset="0"/>
              </a:rPr>
              <a:t>%d\n</a:t>
            </a:r>
            <a:r>
              <a:rPr lang="en-US" sz="1200" b="0" dirty="0">
                <a:solidFill>
                  <a:srgbClr val="2AA198"/>
                </a:solidFill>
                <a:effectLst/>
                <a:latin typeface="Consolas" panose="020B0609020204030204" pitchFamily="49" charset="0"/>
              </a:rPr>
              <a:t>"</a:t>
            </a:r>
            <a:r>
              <a:rPr lang="en-US" sz="1200" b="0" dirty="0">
                <a:solidFill>
                  <a:srgbClr val="657B83"/>
                </a:solidFill>
                <a:effectLst/>
                <a:latin typeface="Consolas" panose="020B0609020204030204" pitchFamily="49" charset="0"/>
              </a:rPr>
              <a:t>, a);</a:t>
            </a:r>
          </a:p>
          <a:p>
            <a:r>
              <a:rPr lang="en-US" sz="1200" b="0" dirty="0">
                <a:solidFill>
                  <a:srgbClr val="657B83"/>
                </a:solidFill>
                <a:effectLst/>
                <a:latin typeface="Consolas" panose="020B0609020204030204" pitchFamily="49" charset="0"/>
              </a:rPr>
              <a:t>    }</a:t>
            </a:r>
            <a:br>
              <a:rPr lang="en-US" sz="1200" b="0" dirty="0">
                <a:solidFill>
                  <a:srgbClr val="657B83"/>
                </a:solidFill>
                <a:effectLst/>
                <a:latin typeface="Consolas" panose="020B0609020204030204" pitchFamily="49" charset="0"/>
              </a:rPr>
            </a:br>
            <a:r>
              <a:rPr lang="en-US" sz="1200" b="0" dirty="0">
                <a:solidFill>
                  <a:srgbClr val="657B83"/>
                </a:solidFill>
                <a:effectLst/>
                <a:latin typeface="Consolas" panose="020B0609020204030204" pitchFamily="49" charset="0"/>
              </a:rPr>
              <a:t>    </a:t>
            </a:r>
            <a:r>
              <a:rPr lang="en-US" sz="1200" b="0" dirty="0">
                <a:solidFill>
                  <a:srgbClr val="859900"/>
                </a:solidFill>
                <a:effectLst/>
                <a:latin typeface="Consolas" panose="020B0609020204030204" pitchFamily="49" charset="0"/>
              </a:rPr>
              <a:t>return</a:t>
            </a:r>
            <a:r>
              <a:rPr lang="en-US" sz="1200" b="0" dirty="0">
                <a:solidFill>
                  <a:srgbClr val="657B83"/>
                </a:solidFill>
                <a:effectLst/>
                <a:latin typeface="Consolas" panose="020B0609020204030204" pitchFamily="49" charset="0"/>
              </a:rPr>
              <a:t> </a:t>
            </a:r>
            <a:r>
              <a:rPr lang="en-US" sz="1200" b="0" dirty="0">
                <a:solidFill>
                  <a:srgbClr val="D33682"/>
                </a:solidFill>
                <a:effectLst/>
                <a:latin typeface="Consolas" panose="020B0609020204030204" pitchFamily="49" charset="0"/>
              </a:rPr>
              <a:t>0</a:t>
            </a:r>
            <a:r>
              <a:rPr lang="en-US" sz="1200" b="0" dirty="0">
                <a:solidFill>
                  <a:srgbClr val="657B83"/>
                </a:solidFill>
                <a:effectLst/>
                <a:latin typeface="Consolas" panose="020B0609020204030204" pitchFamily="49" charset="0"/>
              </a:rPr>
              <a:t>;</a:t>
            </a:r>
          </a:p>
          <a:p>
            <a:r>
              <a:rPr lang="en-US" sz="1200" b="0" dirty="0">
                <a:solidFill>
                  <a:srgbClr val="657B83"/>
                </a:solidFill>
                <a:effectLst/>
                <a:latin typeface="Consolas" panose="020B0609020204030204" pitchFamily="49" charset="0"/>
              </a:rPr>
              <a:t>}</a:t>
            </a:r>
          </a:p>
        </p:txBody>
      </p:sp>
    </p:spTree>
    <p:extLst>
      <p:ext uri="{BB962C8B-B14F-4D97-AF65-F5344CB8AC3E}">
        <p14:creationId xmlns:p14="http://schemas.microsoft.com/office/powerpoint/2010/main" val="2932392919"/>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Custom 1">
      <a:majorFont>
        <a:latin typeface="Consolas"/>
        <a:ea typeface=""/>
        <a:cs typeface=""/>
      </a:majorFont>
      <a:minorFont>
        <a:latin typeface="Consola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æsentation1" id="{82CE9111-C904-4B79-890A-54AB13CC827E}" vid="{0823D412-4A7B-478A-A66C-97269A7413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B603C15142CBA48BA2B0D95E5145F8F" ma:contentTypeVersion="4" ma:contentTypeDescription="Create a new document." ma:contentTypeScope="" ma:versionID="5717f4dcdcd896864b5743ad6fc68f37">
  <xsd:schema xmlns:xsd="http://www.w3.org/2001/XMLSchema" xmlns:xs="http://www.w3.org/2001/XMLSchema" xmlns:p="http://schemas.microsoft.com/office/2006/metadata/properties" xmlns:ns2="1790affa-1f64-4e58-8dd7-745390e575dd" xmlns:ns3="5eaab4c3-db73-4b93-9200-350b498c50e8" targetNamespace="http://schemas.microsoft.com/office/2006/metadata/properties" ma:root="true" ma:fieldsID="88623ea61eba25adb9ac0ec1bf0df670" ns2:_="" ns3:_="">
    <xsd:import namespace="1790affa-1f64-4e58-8dd7-745390e575dd"/>
    <xsd:import namespace="5eaab4c3-db73-4b93-9200-350b498c50e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90affa-1f64-4e58-8dd7-745390e575d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eaab4c3-db73-4b93-9200-350b498c50e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3603602-65E0-48FA-BF06-563C46D1CC25}">
  <ds:schemaRefs>
    <ds:schemaRef ds:uri="http://purl.org/dc/dcmitype/"/>
    <ds:schemaRef ds:uri="http://schemas.microsoft.com/office/2006/documentManagement/types"/>
    <ds:schemaRef ds:uri="http://schemas.microsoft.com/office/2006/metadata/properties"/>
    <ds:schemaRef ds:uri="http://www.w3.org/XML/1998/namespace"/>
    <ds:schemaRef ds:uri="http://purl.org/dc/terms/"/>
    <ds:schemaRef ds:uri="http://purl.org/dc/elements/1.1/"/>
    <ds:schemaRef ds:uri="http://schemas.openxmlformats.org/package/2006/metadata/core-properties"/>
    <ds:schemaRef ds:uri="1790affa-1f64-4e58-8dd7-745390e575dd"/>
    <ds:schemaRef ds:uri="http://schemas.microsoft.com/office/infopath/2007/PartnerControls"/>
    <ds:schemaRef ds:uri="5eaab4c3-db73-4b93-9200-350b498c50e8"/>
  </ds:schemaRefs>
</ds:datastoreItem>
</file>

<file path=customXml/itemProps2.xml><?xml version="1.0" encoding="utf-8"?>
<ds:datastoreItem xmlns:ds="http://schemas.openxmlformats.org/officeDocument/2006/customXml" ds:itemID="{E6B7E796-D341-4AF2-8E4B-BF4B6E42C8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90affa-1f64-4e58-8dd7-745390e575dd"/>
    <ds:schemaRef ds:uri="5eaab4c3-db73-4b93-9200-350b498c50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0FA39FA-C90B-44C5-8395-0F72C2D9FD1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3222</TotalTime>
  <Words>2535</Words>
  <Application>Microsoft Office PowerPoint</Application>
  <PresentationFormat>Widescreen</PresentationFormat>
  <Paragraphs>343</Paragraphs>
  <Slides>37</Slides>
  <Notes>1</Notes>
  <HiddenSlides>11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Consolas</vt:lpstr>
      <vt:lpstr>AAU PowerPoint</vt:lpstr>
      <vt:lpstr>Programmering 5</vt:lpstr>
      <vt:lpstr>Forslag til lærebog</vt:lpstr>
      <vt:lpstr>Know where your code and solutions are</vt:lpstr>
      <vt:lpstr>Få styr på jeres default kode template</vt:lpstr>
      <vt:lpstr>Læringsmål idag</vt:lpstr>
      <vt:lpstr>Iteration or loop statements  </vt:lpstr>
      <vt:lpstr>for loop</vt:lpstr>
      <vt:lpstr>for loop</vt:lpstr>
      <vt:lpstr>Opgave: Hello For Loop</vt:lpstr>
      <vt:lpstr>Iteration or loop statements  </vt:lpstr>
      <vt:lpstr>while loop</vt:lpstr>
      <vt:lpstr>Opgave: loops1</vt:lpstr>
      <vt:lpstr>while loop</vt:lpstr>
      <vt:lpstr>Fibunacci sequence using while</vt:lpstr>
      <vt:lpstr>Iteration or loop statements  </vt:lpstr>
      <vt:lpstr>Nested loops</vt:lpstr>
      <vt:lpstr>Argc, argv</vt:lpstr>
      <vt:lpstr>Hvad er int argc, char const *argv[]?  Inputs til program</vt:lpstr>
      <vt:lpstr>Opgaver</vt:lpstr>
      <vt:lpstr>Opgaver : itr1</vt:lpstr>
      <vt:lpstr>Opgaver : itr2</vt:lpstr>
      <vt:lpstr>Opgaver : esp32_1</vt:lpstr>
      <vt:lpstr>Opgaver : esp32_2</vt:lpstr>
      <vt:lpstr>Opgave: loops2 Nested loop</vt:lpstr>
      <vt:lpstr>Opgave: loops3 User input loop</vt:lpstr>
      <vt:lpstr>Hvor finder jeg små nemme ekstra opgaver i C (med løsningsforslag)?</vt:lpstr>
      <vt:lpstr>Next Up…</vt:lpstr>
      <vt:lpstr>Gennemgang af opgaveløsning fra sidste kursusgang</vt:lpstr>
      <vt:lpstr>Gennemgang af opgaveløsning fra sidste kursusgang</vt:lpstr>
      <vt:lpstr>Know where your code and solutions are</vt:lpstr>
      <vt:lpstr>Opgave – for to while-do</vt:lpstr>
      <vt:lpstr>Nested loops</vt:lpstr>
      <vt:lpstr>for-loop</vt:lpstr>
      <vt:lpstr>for loop, again!</vt:lpstr>
      <vt:lpstr>Iteration or loop statements  </vt:lpstr>
      <vt:lpstr>do … while</vt:lpstr>
      <vt:lpstr>do … while</vt:lpstr>
    </vt:vector>
  </TitlesOfParts>
  <Company>Aalborg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Søren Emil Søe Degn</dc:creator>
  <cp:lastModifiedBy>Martin Siemienski Andersen</cp:lastModifiedBy>
  <cp:revision>54</cp:revision>
  <cp:lastPrinted>2017-03-09T03:48:56Z</cp:lastPrinted>
  <dcterms:created xsi:type="dcterms:W3CDTF">2018-09-13T08:06:32Z</dcterms:created>
  <dcterms:modified xsi:type="dcterms:W3CDTF">2025-08-20T13:51:15Z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0x010100AB603C15142CBA48BA2B0D95E5145F8F</vt:lpwstr>
  </property>
</Properties>
</file>

<file path=docProps/thumbnail.jpeg>
</file>